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</p:sldMasterIdLst>
  <p:notesMasterIdLst>
    <p:notesMasterId r:id="rId22"/>
  </p:notesMasterIdLst>
  <p:sldIdLst>
    <p:sldId id="311" r:id="rId4"/>
    <p:sldId id="323" r:id="rId5"/>
    <p:sldId id="324" r:id="rId6"/>
    <p:sldId id="260" r:id="rId7"/>
    <p:sldId id="326" r:id="rId8"/>
    <p:sldId id="327" r:id="rId9"/>
    <p:sldId id="293" r:id="rId10"/>
    <p:sldId id="334" r:id="rId11"/>
    <p:sldId id="264" r:id="rId12"/>
    <p:sldId id="330" r:id="rId13"/>
    <p:sldId id="335" r:id="rId14"/>
    <p:sldId id="328" r:id="rId15"/>
    <p:sldId id="331" r:id="rId16"/>
    <p:sldId id="332" r:id="rId17"/>
    <p:sldId id="329" r:id="rId18"/>
    <p:sldId id="333" r:id="rId19"/>
    <p:sldId id="294" r:id="rId20"/>
    <p:sldId id="263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A7D086C-C8F0-49D7-90D9-47DA32D4293A}" v="5" dt="2021-12-17T10:53:18.43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notesMaster" Target="notesMasters/notes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illy Paz" userId="28eb7356-61dc-48ef-8408-7c21dafef33f" providerId="ADAL" clId="{CA7D086C-C8F0-49D7-90D9-47DA32D4293A}"/>
    <pc:docChg chg="undo custSel addSld delSld modSld sldOrd">
      <pc:chgData name="Tilly Paz" userId="28eb7356-61dc-48ef-8408-7c21dafef33f" providerId="ADAL" clId="{CA7D086C-C8F0-49D7-90D9-47DA32D4293A}" dt="2021-12-17T10:53:23.383" v="1156" actId="26606"/>
      <pc:docMkLst>
        <pc:docMk/>
      </pc:docMkLst>
      <pc:sldChg chg="addSp delSp modSp del mod setBg">
        <pc:chgData name="Tilly Paz" userId="28eb7356-61dc-48ef-8408-7c21dafef33f" providerId="ADAL" clId="{CA7D086C-C8F0-49D7-90D9-47DA32D4293A}" dt="2021-12-16T21:23:46.993" v="624" actId="47"/>
        <pc:sldMkLst>
          <pc:docMk/>
          <pc:sldMk cId="0" sldId="257"/>
        </pc:sldMkLst>
        <pc:spChg chg="mod">
          <ac:chgData name="Tilly Paz" userId="28eb7356-61dc-48ef-8408-7c21dafef33f" providerId="ADAL" clId="{CA7D086C-C8F0-49D7-90D9-47DA32D4293A}" dt="2021-12-16T17:13:26.924" v="74" actId="26606"/>
          <ac:spMkLst>
            <pc:docMk/>
            <pc:sldMk cId="0" sldId="257"/>
            <ac:spMk id="2" creationId="{00000000-0000-0000-0000-000000000000}"/>
          </ac:spMkLst>
        </pc:spChg>
        <pc:spChg chg="del">
          <ac:chgData name="Tilly Paz" userId="28eb7356-61dc-48ef-8408-7c21dafef33f" providerId="ADAL" clId="{CA7D086C-C8F0-49D7-90D9-47DA32D4293A}" dt="2021-12-16T17:13:26.924" v="74" actId="26606"/>
          <ac:spMkLst>
            <pc:docMk/>
            <pc:sldMk cId="0" sldId="257"/>
            <ac:spMk id="3" creationId="{00000000-0000-0000-0000-000000000000}"/>
          </ac:spMkLst>
        </pc:spChg>
        <pc:spChg chg="add">
          <ac:chgData name="Tilly Paz" userId="28eb7356-61dc-48ef-8408-7c21dafef33f" providerId="ADAL" clId="{CA7D086C-C8F0-49D7-90D9-47DA32D4293A}" dt="2021-12-16T17:13:26.924" v="74" actId="26606"/>
          <ac:spMkLst>
            <pc:docMk/>
            <pc:sldMk cId="0" sldId="257"/>
            <ac:spMk id="9" creationId="{98DED6BC-9A3E-48D4-AD7C-A56D63F547E8}"/>
          </ac:spMkLst>
        </pc:spChg>
        <pc:spChg chg="add">
          <ac:chgData name="Tilly Paz" userId="28eb7356-61dc-48ef-8408-7c21dafef33f" providerId="ADAL" clId="{CA7D086C-C8F0-49D7-90D9-47DA32D4293A}" dt="2021-12-16T17:13:26.924" v="74" actId="26606"/>
          <ac:spMkLst>
            <pc:docMk/>
            <pc:sldMk cId="0" sldId="257"/>
            <ac:spMk id="11" creationId="{6B6E033A-DB2E-49B8-B600-B38E0C280263}"/>
          </ac:spMkLst>
        </pc:spChg>
        <pc:graphicFrameChg chg="add">
          <ac:chgData name="Tilly Paz" userId="28eb7356-61dc-48ef-8408-7c21dafef33f" providerId="ADAL" clId="{CA7D086C-C8F0-49D7-90D9-47DA32D4293A}" dt="2021-12-16T17:13:26.924" v="74" actId="26606"/>
          <ac:graphicFrameMkLst>
            <pc:docMk/>
            <pc:sldMk cId="0" sldId="257"/>
            <ac:graphicFrameMk id="5" creationId="{410D76E9-E0D5-41C9-8F28-7A01BE02CFD1}"/>
          </ac:graphicFrameMkLst>
        </pc:graphicFrameChg>
      </pc:sldChg>
      <pc:sldChg chg="del">
        <pc:chgData name="Tilly Paz" userId="28eb7356-61dc-48ef-8408-7c21dafef33f" providerId="ADAL" clId="{CA7D086C-C8F0-49D7-90D9-47DA32D4293A}" dt="2021-12-15T15:06:49.269" v="44" actId="47"/>
        <pc:sldMkLst>
          <pc:docMk/>
          <pc:sldMk cId="4232261119" sldId="258"/>
        </pc:sldMkLst>
      </pc:sldChg>
      <pc:sldChg chg="addSp delSp modSp mod ord setBg">
        <pc:chgData name="Tilly Paz" userId="28eb7356-61dc-48ef-8408-7c21dafef33f" providerId="ADAL" clId="{CA7D086C-C8F0-49D7-90D9-47DA32D4293A}" dt="2021-12-16T17:13:17.037" v="73" actId="26606"/>
        <pc:sldMkLst>
          <pc:docMk/>
          <pc:sldMk cId="0" sldId="260"/>
        </pc:sldMkLst>
        <pc:spChg chg="mod">
          <ac:chgData name="Tilly Paz" userId="28eb7356-61dc-48ef-8408-7c21dafef33f" providerId="ADAL" clId="{CA7D086C-C8F0-49D7-90D9-47DA32D4293A}" dt="2021-12-16T17:13:17.037" v="73" actId="26606"/>
          <ac:spMkLst>
            <pc:docMk/>
            <pc:sldMk cId="0" sldId="260"/>
            <ac:spMk id="2" creationId="{00000000-0000-0000-0000-000000000000}"/>
          </ac:spMkLst>
        </pc:spChg>
        <pc:spChg chg="del mod">
          <ac:chgData name="Tilly Paz" userId="28eb7356-61dc-48ef-8408-7c21dafef33f" providerId="ADAL" clId="{CA7D086C-C8F0-49D7-90D9-47DA32D4293A}" dt="2021-12-16T17:13:17.037" v="73" actId="26606"/>
          <ac:spMkLst>
            <pc:docMk/>
            <pc:sldMk cId="0" sldId="260"/>
            <ac:spMk id="3" creationId="{00000000-0000-0000-0000-000000000000}"/>
          </ac:spMkLst>
        </pc:spChg>
        <pc:spChg chg="add">
          <ac:chgData name="Tilly Paz" userId="28eb7356-61dc-48ef-8408-7c21dafef33f" providerId="ADAL" clId="{CA7D086C-C8F0-49D7-90D9-47DA32D4293A}" dt="2021-12-16T17:13:17.037" v="73" actId="26606"/>
          <ac:spMkLst>
            <pc:docMk/>
            <pc:sldMk cId="0" sldId="260"/>
            <ac:spMk id="9" creationId="{2E442304-DDBD-4F7B-8017-36BCC863FB40}"/>
          </ac:spMkLst>
        </pc:spChg>
        <pc:spChg chg="add">
          <ac:chgData name="Tilly Paz" userId="28eb7356-61dc-48ef-8408-7c21dafef33f" providerId="ADAL" clId="{CA7D086C-C8F0-49D7-90D9-47DA32D4293A}" dt="2021-12-16T17:13:17.037" v="73" actId="26606"/>
          <ac:spMkLst>
            <pc:docMk/>
            <pc:sldMk cId="0" sldId="260"/>
            <ac:spMk id="11" creationId="{5E107275-3853-46FD-A241-DE4355A42675}"/>
          </ac:spMkLst>
        </pc:spChg>
        <pc:graphicFrameChg chg="add">
          <ac:chgData name="Tilly Paz" userId="28eb7356-61dc-48ef-8408-7c21dafef33f" providerId="ADAL" clId="{CA7D086C-C8F0-49D7-90D9-47DA32D4293A}" dt="2021-12-16T17:13:17.037" v="73" actId="26606"/>
          <ac:graphicFrameMkLst>
            <pc:docMk/>
            <pc:sldMk cId="0" sldId="260"/>
            <ac:graphicFrameMk id="5" creationId="{B193FA21-6455-48E2-8A2E-15258C91926D}"/>
          </ac:graphicFrameMkLst>
        </pc:graphicFrameChg>
      </pc:sldChg>
      <pc:sldChg chg="del">
        <pc:chgData name="Tilly Paz" userId="28eb7356-61dc-48ef-8408-7c21dafef33f" providerId="ADAL" clId="{CA7D086C-C8F0-49D7-90D9-47DA32D4293A}" dt="2021-12-16T17:13:45.772" v="75" actId="47"/>
        <pc:sldMkLst>
          <pc:docMk/>
          <pc:sldMk cId="0" sldId="261"/>
        </pc:sldMkLst>
      </pc:sldChg>
      <pc:sldChg chg="del">
        <pc:chgData name="Tilly Paz" userId="28eb7356-61dc-48ef-8408-7c21dafef33f" providerId="ADAL" clId="{CA7D086C-C8F0-49D7-90D9-47DA32D4293A}" dt="2021-12-16T17:15:14.222" v="76" actId="47"/>
        <pc:sldMkLst>
          <pc:docMk/>
          <pc:sldMk cId="0" sldId="262"/>
        </pc:sldMkLst>
      </pc:sldChg>
      <pc:sldChg chg="addSp delSp modSp mod">
        <pc:chgData name="Tilly Paz" userId="28eb7356-61dc-48ef-8408-7c21dafef33f" providerId="ADAL" clId="{CA7D086C-C8F0-49D7-90D9-47DA32D4293A}" dt="2021-12-16T22:03:32.820" v="1132" actId="5793"/>
        <pc:sldMkLst>
          <pc:docMk/>
          <pc:sldMk cId="3757704936" sldId="263"/>
        </pc:sldMkLst>
        <pc:spChg chg="mod">
          <ac:chgData name="Tilly Paz" userId="28eb7356-61dc-48ef-8408-7c21dafef33f" providerId="ADAL" clId="{CA7D086C-C8F0-49D7-90D9-47DA32D4293A}" dt="2021-12-16T22:03:32.820" v="1132" actId="5793"/>
          <ac:spMkLst>
            <pc:docMk/>
            <pc:sldMk cId="3757704936" sldId="263"/>
            <ac:spMk id="3" creationId="{37F96EB7-CDDC-434F-AD7A-D8D52DE4326C}"/>
          </ac:spMkLst>
        </pc:spChg>
        <pc:picChg chg="add del mod">
          <ac:chgData name="Tilly Paz" userId="28eb7356-61dc-48ef-8408-7c21dafef33f" providerId="ADAL" clId="{CA7D086C-C8F0-49D7-90D9-47DA32D4293A}" dt="2021-12-16T22:02:11.502" v="916" actId="478"/>
          <ac:picMkLst>
            <pc:docMk/>
            <pc:sldMk cId="3757704936" sldId="263"/>
            <ac:picMk id="6" creationId="{32BB58D8-1856-401E-8C64-D6FB1118F174}"/>
          </ac:picMkLst>
        </pc:picChg>
      </pc:sldChg>
      <pc:sldChg chg="addSp modSp mod ord setBg modNotesTx">
        <pc:chgData name="Tilly Paz" userId="28eb7356-61dc-48ef-8408-7c21dafef33f" providerId="ADAL" clId="{CA7D086C-C8F0-49D7-90D9-47DA32D4293A}" dt="2021-12-16T21:17:57.675" v="571" actId="20577"/>
        <pc:sldMkLst>
          <pc:docMk/>
          <pc:sldMk cId="0" sldId="264"/>
        </pc:sldMkLst>
        <pc:spChg chg="mod">
          <ac:chgData name="Tilly Paz" userId="28eb7356-61dc-48ef-8408-7c21dafef33f" providerId="ADAL" clId="{CA7D086C-C8F0-49D7-90D9-47DA32D4293A}" dt="2021-12-16T21:17:27.680" v="515" actId="26606"/>
          <ac:spMkLst>
            <pc:docMk/>
            <pc:sldMk cId="0" sldId="264"/>
            <ac:spMk id="2" creationId="{00000000-0000-0000-0000-000000000000}"/>
          </ac:spMkLst>
        </pc:spChg>
        <pc:spChg chg="mod">
          <ac:chgData name="Tilly Paz" userId="28eb7356-61dc-48ef-8408-7c21dafef33f" providerId="ADAL" clId="{CA7D086C-C8F0-49D7-90D9-47DA32D4293A}" dt="2021-12-16T21:17:27.680" v="515" actId="26606"/>
          <ac:spMkLst>
            <pc:docMk/>
            <pc:sldMk cId="0" sldId="264"/>
            <ac:spMk id="3" creationId="{00000000-0000-0000-0000-000000000000}"/>
          </ac:spMkLst>
        </pc:spChg>
        <pc:picChg chg="add">
          <ac:chgData name="Tilly Paz" userId="28eb7356-61dc-48ef-8408-7c21dafef33f" providerId="ADAL" clId="{CA7D086C-C8F0-49D7-90D9-47DA32D4293A}" dt="2021-12-16T21:17:27.680" v="515" actId="26606"/>
          <ac:picMkLst>
            <pc:docMk/>
            <pc:sldMk cId="0" sldId="264"/>
            <ac:picMk id="5" creationId="{2515C797-5AF4-4A1A-B880-C7BC178E970A}"/>
          </ac:picMkLst>
        </pc:picChg>
        <pc:cxnChg chg="add">
          <ac:chgData name="Tilly Paz" userId="28eb7356-61dc-48ef-8408-7c21dafef33f" providerId="ADAL" clId="{CA7D086C-C8F0-49D7-90D9-47DA32D4293A}" dt="2021-12-16T21:17:27.680" v="515" actId="26606"/>
          <ac:cxnSpMkLst>
            <pc:docMk/>
            <pc:sldMk cId="0" sldId="264"/>
            <ac:cxnSpMk id="9" creationId="{A7F400EE-A8A5-48AF-B4D6-291B52C6F0B0}"/>
          </ac:cxnSpMkLst>
        </pc:cxnChg>
      </pc:sldChg>
      <pc:sldChg chg="modSp del mod">
        <pc:chgData name="Tilly Paz" userId="28eb7356-61dc-48ef-8408-7c21dafef33f" providerId="ADAL" clId="{CA7D086C-C8F0-49D7-90D9-47DA32D4293A}" dt="2021-12-16T21:59:34.695" v="837" actId="47"/>
        <pc:sldMkLst>
          <pc:docMk/>
          <pc:sldMk cId="0" sldId="266"/>
        </pc:sldMkLst>
        <pc:spChg chg="mod">
          <ac:chgData name="Tilly Paz" userId="28eb7356-61dc-48ef-8408-7c21dafef33f" providerId="ADAL" clId="{CA7D086C-C8F0-49D7-90D9-47DA32D4293A}" dt="2021-12-15T15:05:31.068" v="3" actId="27636"/>
          <ac:spMkLst>
            <pc:docMk/>
            <pc:sldMk cId="0" sldId="266"/>
            <ac:spMk id="2" creationId="{00000000-0000-0000-0000-000000000000}"/>
          </ac:spMkLst>
        </pc:spChg>
      </pc:sldChg>
      <pc:sldChg chg="del ord">
        <pc:chgData name="Tilly Paz" userId="28eb7356-61dc-48ef-8408-7c21dafef33f" providerId="ADAL" clId="{CA7D086C-C8F0-49D7-90D9-47DA32D4293A}" dt="2021-12-16T20:29:33.864" v="331" actId="47"/>
        <pc:sldMkLst>
          <pc:docMk/>
          <pc:sldMk cId="0" sldId="267"/>
        </pc:sldMkLst>
      </pc:sldChg>
      <pc:sldChg chg="del">
        <pc:chgData name="Tilly Paz" userId="28eb7356-61dc-48ef-8408-7c21dafef33f" providerId="ADAL" clId="{CA7D086C-C8F0-49D7-90D9-47DA32D4293A}" dt="2021-12-16T21:24:00.090" v="625" actId="47"/>
        <pc:sldMkLst>
          <pc:docMk/>
          <pc:sldMk cId="0" sldId="268"/>
        </pc:sldMkLst>
      </pc:sldChg>
      <pc:sldChg chg="modSp del mod">
        <pc:chgData name="Tilly Paz" userId="28eb7356-61dc-48ef-8408-7c21dafef33f" providerId="ADAL" clId="{CA7D086C-C8F0-49D7-90D9-47DA32D4293A}" dt="2021-12-16T21:59:38.018" v="838" actId="47"/>
        <pc:sldMkLst>
          <pc:docMk/>
          <pc:sldMk cId="0" sldId="269"/>
        </pc:sldMkLst>
        <pc:spChg chg="mod">
          <ac:chgData name="Tilly Paz" userId="28eb7356-61dc-48ef-8408-7c21dafef33f" providerId="ADAL" clId="{CA7D086C-C8F0-49D7-90D9-47DA32D4293A}" dt="2021-12-15T15:05:31.076" v="4" actId="27636"/>
          <ac:spMkLst>
            <pc:docMk/>
            <pc:sldMk cId="0" sldId="269"/>
            <ac:spMk id="2" creationId="{00000000-0000-0000-0000-000000000000}"/>
          </ac:spMkLst>
        </pc:spChg>
      </pc:sldChg>
      <pc:sldChg chg="modSp del mod">
        <pc:chgData name="Tilly Paz" userId="28eb7356-61dc-48ef-8408-7c21dafef33f" providerId="ADAL" clId="{CA7D086C-C8F0-49D7-90D9-47DA32D4293A}" dt="2021-12-16T21:59:51.455" v="841" actId="47"/>
        <pc:sldMkLst>
          <pc:docMk/>
          <pc:sldMk cId="0" sldId="270"/>
        </pc:sldMkLst>
        <pc:spChg chg="mod">
          <ac:chgData name="Tilly Paz" userId="28eb7356-61dc-48ef-8408-7c21dafef33f" providerId="ADAL" clId="{CA7D086C-C8F0-49D7-90D9-47DA32D4293A}" dt="2021-12-15T15:05:31.087" v="6" actId="27636"/>
          <ac:spMkLst>
            <pc:docMk/>
            <pc:sldMk cId="0" sldId="270"/>
            <ac:spMk id="2" creationId="{00000000-0000-0000-0000-000000000000}"/>
          </ac:spMkLst>
        </pc:spChg>
        <pc:spChg chg="mod">
          <ac:chgData name="Tilly Paz" userId="28eb7356-61dc-48ef-8408-7c21dafef33f" providerId="ADAL" clId="{CA7D086C-C8F0-49D7-90D9-47DA32D4293A}" dt="2021-12-15T15:05:31.086" v="5" actId="27636"/>
          <ac:spMkLst>
            <pc:docMk/>
            <pc:sldMk cId="0" sldId="270"/>
            <ac:spMk id="3" creationId="{00000000-0000-0000-0000-000000000000}"/>
          </ac:spMkLst>
        </pc:spChg>
      </pc:sldChg>
      <pc:sldChg chg="modSp del mod">
        <pc:chgData name="Tilly Paz" userId="28eb7356-61dc-48ef-8408-7c21dafef33f" providerId="ADAL" clId="{CA7D086C-C8F0-49D7-90D9-47DA32D4293A}" dt="2021-12-16T21:59:54.913" v="842" actId="47"/>
        <pc:sldMkLst>
          <pc:docMk/>
          <pc:sldMk cId="0" sldId="271"/>
        </pc:sldMkLst>
        <pc:spChg chg="mod">
          <ac:chgData name="Tilly Paz" userId="28eb7356-61dc-48ef-8408-7c21dafef33f" providerId="ADAL" clId="{CA7D086C-C8F0-49D7-90D9-47DA32D4293A}" dt="2021-12-15T15:05:31.093" v="7" actId="27636"/>
          <ac:spMkLst>
            <pc:docMk/>
            <pc:sldMk cId="0" sldId="271"/>
            <ac:spMk id="2" creationId="{00000000-0000-0000-0000-000000000000}"/>
          </ac:spMkLst>
        </pc:spChg>
      </pc:sldChg>
      <pc:sldChg chg="modSp del mod">
        <pc:chgData name="Tilly Paz" userId="28eb7356-61dc-48ef-8408-7c21dafef33f" providerId="ADAL" clId="{CA7D086C-C8F0-49D7-90D9-47DA32D4293A}" dt="2021-12-16T21:59:57.499" v="843" actId="47"/>
        <pc:sldMkLst>
          <pc:docMk/>
          <pc:sldMk cId="0" sldId="273"/>
        </pc:sldMkLst>
        <pc:spChg chg="mod">
          <ac:chgData name="Tilly Paz" userId="28eb7356-61dc-48ef-8408-7c21dafef33f" providerId="ADAL" clId="{CA7D086C-C8F0-49D7-90D9-47DA32D4293A}" dt="2021-12-15T15:05:31.102" v="8" actId="27636"/>
          <ac:spMkLst>
            <pc:docMk/>
            <pc:sldMk cId="0" sldId="273"/>
            <ac:spMk id="2" creationId="{00000000-0000-0000-0000-000000000000}"/>
          </ac:spMkLst>
        </pc:spChg>
      </pc:sldChg>
      <pc:sldChg chg="modSp del mod">
        <pc:chgData name="Tilly Paz" userId="28eb7356-61dc-48ef-8408-7c21dafef33f" providerId="ADAL" clId="{CA7D086C-C8F0-49D7-90D9-47DA32D4293A}" dt="2021-12-16T22:00:03.558" v="844" actId="47"/>
        <pc:sldMkLst>
          <pc:docMk/>
          <pc:sldMk cId="0" sldId="274"/>
        </pc:sldMkLst>
        <pc:spChg chg="mod">
          <ac:chgData name="Tilly Paz" userId="28eb7356-61dc-48ef-8408-7c21dafef33f" providerId="ADAL" clId="{CA7D086C-C8F0-49D7-90D9-47DA32D4293A}" dt="2021-12-15T15:05:31.106" v="9" actId="27636"/>
          <ac:spMkLst>
            <pc:docMk/>
            <pc:sldMk cId="0" sldId="274"/>
            <ac:spMk id="2" creationId="{00000000-0000-0000-0000-000000000000}"/>
          </ac:spMkLst>
        </pc:spChg>
      </pc:sldChg>
      <pc:sldChg chg="modSp del mod">
        <pc:chgData name="Tilly Paz" userId="28eb7356-61dc-48ef-8408-7c21dafef33f" providerId="ADAL" clId="{CA7D086C-C8F0-49D7-90D9-47DA32D4293A}" dt="2021-12-16T22:00:05.838" v="845" actId="47"/>
        <pc:sldMkLst>
          <pc:docMk/>
          <pc:sldMk cId="0" sldId="275"/>
        </pc:sldMkLst>
        <pc:spChg chg="mod">
          <ac:chgData name="Tilly Paz" userId="28eb7356-61dc-48ef-8408-7c21dafef33f" providerId="ADAL" clId="{CA7D086C-C8F0-49D7-90D9-47DA32D4293A}" dt="2021-12-15T15:05:31.114" v="10" actId="27636"/>
          <ac:spMkLst>
            <pc:docMk/>
            <pc:sldMk cId="0" sldId="275"/>
            <ac:spMk id="2" creationId="{00000000-0000-0000-0000-000000000000}"/>
          </ac:spMkLst>
        </pc:spChg>
      </pc:sldChg>
      <pc:sldChg chg="modSp del mod">
        <pc:chgData name="Tilly Paz" userId="28eb7356-61dc-48ef-8408-7c21dafef33f" providerId="ADAL" clId="{CA7D086C-C8F0-49D7-90D9-47DA32D4293A}" dt="2021-12-16T22:00:08.517" v="847" actId="47"/>
        <pc:sldMkLst>
          <pc:docMk/>
          <pc:sldMk cId="0" sldId="276"/>
        </pc:sldMkLst>
        <pc:spChg chg="mod">
          <ac:chgData name="Tilly Paz" userId="28eb7356-61dc-48ef-8408-7c21dafef33f" providerId="ADAL" clId="{CA7D086C-C8F0-49D7-90D9-47DA32D4293A}" dt="2021-12-15T15:05:31.126" v="13" actId="27636"/>
          <ac:spMkLst>
            <pc:docMk/>
            <pc:sldMk cId="0" sldId="276"/>
            <ac:spMk id="2" creationId="{00000000-0000-0000-0000-000000000000}"/>
          </ac:spMkLst>
        </pc:spChg>
        <pc:spChg chg="mod">
          <ac:chgData name="Tilly Paz" userId="28eb7356-61dc-48ef-8408-7c21dafef33f" providerId="ADAL" clId="{CA7D086C-C8F0-49D7-90D9-47DA32D4293A}" dt="2021-12-15T15:05:31.125" v="12" actId="27636"/>
          <ac:spMkLst>
            <pc:docMk/>
            <pc:sldMk cId="0" sldId="276"/>
            <ac:spMk id="3" creationId="{00000000-0000-0000-0000-000000000000}"/>
          </ac:spMkLst>
        </pc:spChg>
      </pc:sldChg>
      <pc:sldChg chg="modSp del mod">
        <pc:chgData name="Tilly Paz" userId="28eb7356-61dc-48ef-8408-7c21dafef33f" providerId="ADAL" clId="{CA7D086C-C8F0-49D7-90D9-47DA32D4293A}" dt="2021-12-16T22:00:10.782" v="849" actId="47"/>
        <pc:sldMkLst>
          <pc:docMk/>
          <pc:sldMk cId="0" sldId="277"/>
        </pc:sldMkLst>
        <pc:spChg chg="mod">
          <ac:chgData name="Tilly Paz" userId="28eb7356-61dc-48ef-8408-7c21dafef33f" providerId="ADAL" clId="{CA7D086C-C8F0-49D7-90D9-47DA32D4293A}" dt="2021-12-15T15:05:31.131" v="14" actId="27636"/>
          <ac:spMkLst>
            <pc:docMk/>
            <pc:sldMk cId="0" sldId="277"/>
            <ac:spMk id="2" creationId="{00000000-0000-0000-0000-000000000000}"/>
          </ac:spMkLst>
        </pc:spChg>
      </pc:sldChg>
      <pc:sldChg chg="del">
        <pc:chgData name="Tilly Paz" userId="28eb7356-61dc-48ef-8408-7c21dafef33f" providerId="ADAL" clId="{CA7D086C-C8F0-49D7-90D9-47DA32D4293A}" dt="2021-12-16T22:00:11.391" v="850" actId="47"/>
        <pc:sldMkLst>
          <pc:docMk/>
          <pc:sldMk cId="0" sldId="278"/>
        </pc:sldMkLst>
      </pc:sldChg>
      <pc:sldChg chg="del">
        <pc:chgData name="Tilly Paz" userId="28eb7356-61dc-48ef-8408-7c21dafef33f" providerId="ADAL" clId="{CA7D086C-C8F0-49D7-90D9-47DA32D4293A}" dt="2021-12-16T22:01:12.153" v="887" actId="47"/>
        <pc:sldMkLst>
          <pc:docMk/>
          <pc:sldMk cId="0" sldId="279"/>
        </pc:sldMkLst>
      </pc:sldChg>
      <pc:sldChg chg="del">
        <pc:chgData name="Tilly Paz" userId="28eb7356-61dc-48ef-8408-7c21dafef33f" providerId="ADAL" clId="{CA7D086C-C8F0-49D7-90D9-47DA32D4293A}" dt="2021-12-16T22:01:19.656" v="888" actId="47"/>
        <pc:sldMkLst>
          <pc:docMk/>
          <pc:sldMk cId="0" sldId="281"/>
        </pc:sldMkLst>
      </pc:sldChg>
      <pc:sldChg chg="modSp del mod">
        <pc:chgData name="Tilly Paz" userId="28eb7356-61dc-48ef-8408-7c21dafef33f" providerId="ADAL" clId="{CA7D086C-C8F0-49D7-90D9-47DA32D4293A}" dt="2021-12-15T15:07:04.165" v="47" actId="47"/>
        <pc:sldMkLst>
          <pc:docMk/>
          <pc:sldMk cId="3748970602" sldId="282"/>
        </pc:sldMkLst>
        <pc:spChg chg="mod">
          <ac:chgData name="Tilly Paz" userId="28eb7356-61dc-48ef-8408-7c21dafef33f" providerId="ADAL" clId="{CA7D086C-C8F0-49D7-90D9-47DA32D4293A}" dt="2021-12-15T15:06:08.496" v="38" actId="20577"/>
          <ac:spMkLst>
            <pc:docMk/>
            <pc:sldMk cId="3748970602" sldId="282"/>
            <ac:spMk id="3" creationId="{00000000-0000-0000-0000-000000000000}"/>
          </ac:spMkLst>
        </pc:spChg>
      </pc:sldChg>
      <pc:sldChg chg="del">
        <pc:chgData name="Tilly Paz" userId="28eb7356-61dc-48ef-8408-7c21dafef33f" providerId="ADAL" clId="{CA7D086C-C8F0-49D7-90D9-47DA32D4293A}" dt="2021-12-16T21:59:41.396" v="840" actId="47"/>
        <pc:sldMkLst>
          <pc:docMk/>
          <pc:sldMk cId="333644497" sldId="283"/>
        </pc:sldMkLst>
      </pc:sldChg>
      <pc:sldChg chg="del">
        <pc:chgData name="Tilly Paz" userId="28eb7356-61dc-48ef-8408-7c21dafef33f" providerId="ADAL" clId="{CA7D086C-C8F0-49D7-90D9-47DA32D4293A}" dt="2021-12-16T21:59:40.514" v="839" actId="47"/>
        <pc:sldMkLst>
          <pc:docMk/>
          <pc:sldMk cId="3353545827" sldId="284"/>
        </pc:sldMkLst>
      </pc:sldChg>
      <pc:sldChg chg="modSp del mod">
        <pc:chgData name="Tilly Paz" userId="28eb7356-61dc-48ef-8408-7c21dafef33f" providerId="ADAL" clId="{CA7D086C-C8F0-49D7-90D9-47DA32D4293A}" dt="2021-12-16T22:00:07.688" v="846" actId="47"/>
        <pc:sldMkLst>
          <pc:docMk/>
          <pc:sldMk cId="268378384" sldId="286"/>
        </pc:sldMkLst>
        <pc:spChg chg="mod">
          <ac:chgData name="Tilly Paz" userId="28eb7356-61dc-48ef-8408-7c21dafef33f" providerId="ADAL" clId="{CA7D086C-C8F0-49D7-90D9-47DA32D4293A}" dt="2021-12-15T15:05:31.121" v="11" actId="27636"/>
          <ac:spMkLst>
            <pc:docMk/>
            <pc:sldMk cId="268378384" sldId="286"/>
            <ac:spMk id="2" creationId="{00000000-0000-0000-0000-000000000000}"/>
          </ac:spMkLst>
        </pc:spChg>
      </pc:sldChg>
      <pc:sldChg chg="del">
        <pc:chgData name="Tilly Paz" userId="28eb7356-61dc-48ef-8408-7c21dafef33f" providerId="ADAL" clId="{CA7D086C-C8F0-49D7-90D9-47DA32D4293A}" dt="2021-12-15T15:05:37.033" v="15" actId="47"/>
        <pc:sldMkLst>
          <pc:docMk/>
          <pc:sldMk cId="3429343309" sldId="289"/>
        </pc:sldMkLst>
      </pc:sldChg>
      <pc:sldChg chg="del">
        <pc:chgData name="Tilly Paz" userId="28eb7356-61dc-48ef-8408-7c21dafef33f" providerId="ADAL" clId="{CA7D086C-C8F0-49D7-90D9-47DA32D4293A}" dt="2021-12-16T22:00:09.918" v="848" actId="47"/>
        <pc:sldMkLst>
          <pc:docMk/>
          <pc:sldMk cId="108193812" sldId="290"/>
        </pc:sldMkLst>
      </pc:sldChg>
      <pc:sldChg chg="del">
        <pc:chgData name="Tilly Paz" userId="28eb7356-61dc-48ef-8408-7c21dafef33f" providerId="ADAL" clId="{CA7D086C-C8F0-49D7-90D9-47DA32D4293A}" dt="2021-12-16T22:01:22.197" v="889" actId="47"/>
        <pc:sldMkLst>
          <pc:docMk/>
          <pc:sldMk cId="3969831146" sldId="291"/>
        </pc:sldMkLst>
      </pc:sldChg>
      <pc:sldChg chg="del">
        <pc:chgData name="Tilly Paz" userId="28eb7356-61dc-48ef-8408-7c21dafef33f" providerId="ADAL" clId="{CA7D086C-C8F0-49D7-90D9-47DA32D4293A}" dt="2021-12-16T22:01:24.101" v="890" actId="47"/>
        <pc:sldMkLst>
          <pc:docMk/>
          <pc:sldMk cId="3563745019" sldId="292"/>
        </pc:sldMkLst>
      </pc:sldChg>
      <pc:sldChg chg="addSp delSp modSp mod ord setBg">
        <pc:chgData name="Tilly Paz" userId="28eb7356-61dc-48ef-8408-7c21dafef33f" providerId="ADAL" clId="{CA7D086C-C8F0-49D7-90D9-47DA32D4293A}" dt="2021-12-16T21:56:04.734" v="798" actId="20577"/>
        <pc:sldMkLst>
          <pc:docMk/>
          <pc:sldMk cId="1202565866" sldId="293"/>
        </pc:sldMkLst>
        <pc:spChg chg="mod">
          <ac:chgData name="Tilly Paz" userId="28eb7356-61dc-48ef-8408-7c21dafef33f" providerId="ADAL" clId="{CA7D086C-C8F0-49D7-90D9-47DA32D4293A}" dt="2021-12-16T21:56:04.734" v="798" actId="20577"/>
          <ac:spMkLst>
            <pc:docMk/>
            <pc:sldMk cId="1202565866" sldId="293"/>
            <ac:spMk id="2" creationId="{00000000-0000-0000-0000-000000000000}"/>
          </ac:spMkLst>
        </pc:spChg>
        <pc:spChg chg="mod">
          <ac:chgData name="Tilly Paz" userId="28eb7356-61dc-48ef-8408-7c21dafef33f" providerId="ADAL" clId="{CA7D086C-C8F0-49D7-90D9-47DA32D4293A}" dt="2021-12-16T16:51:55.631" v="50" actId="26606"/>
          <ac:spMkLst>
            <pc:docMk/>
            <pc:sldMk cId="1202565866" sldId="293"/>
            <ac:spMk id="3" creationId="{00000000-0000-0000-0000-000000000000}"/>
          </ac:spMkLst>
        </pc:spChg>
        <pc:spChg chg="del mod">
          <ac:chgData name="Tilly Paz" userId="28eb7356-61dc-48ef-8408-7c21dafef33f" providerId="ADAL" clId="{CA7D086C-C8F0-49D7-90D9-47DA32D4293A}" dt="2021-12-16T16:51:46.163" v="49" actId="478"/>
          <ac:spMkLst>
            <pc:docMk/>
            <pc:sldMk cId="1202565866" sldId="293"/>
            <ac:spMk id="6" creationId="{00000000-0000-0000-0000-000000000000}"/>
          </ac:spMkLst>
        </pc:spChg>
        <pc:spChg chg="add">
          <ac:chgData name="Tilly Paz" userId="28eb7356-61dc-48ef-8408-7c21dafef33f" providerId="ADAL" clId="{CA7D086C-C8F0-49D7-90D9-47DA32D4293A}" dt="2021-12-16T16:51:55.631" v="50" actId="26606"/>
          <ac:spMkLst>
            <pc:docMk/>
            <pc:sldMk cId="1202565866" sldId="293"/>
            <ac:spMk id="10" creationId="{F13C74B1-5B17-4795-BED0-7140497B445A}"/>
          </ac:spMkLst>
        </pc:spChg>
        <pc:spChg chg="add">
          <ac:chgData name="Tilly Paz" userId="28eb7356-61dc-48ef-8408-7c21dafef33f" providerId="ADAL" clId="{CA7D086C-C8F0-49D7-90D9-47DA32D4293A}" dt="2021-12-16T16:51:55.631" v="50" actId="26606"/>
          <ac:spMkLst>
            <pc:docMk/>
            <pc:sldMk cId="1202565866" sldId="293"/>
            <ac:spMk id="12" creationId="{D4974D33-8DC5-464E-8C6D-BE58F0669C17}"/>
          </ac:spMkLst>
        </pc:spChg>
        <pc:picChg chg="mod">
          <ac:chgData name="Tilly Paz" userId="28eb7356-61dc-48ef-8408-7c21dafef33f" providerId="ADAL" clId="{CA7D086C-C8F0-49D7-90D9-47DA32D4293A}" dt="2021-12-16T16:51:55.631" v="50" actId="26606"/>
          <ac:picMkLst>
            <pc:docMk/>
            <pc:sldMk cId="1202565866" sldId="293"/>
            <ac:picMk id="5" creationId="{00000000-0000-0000-0000-000000000000}"/>
          </ac:picMkLst>
        </pc:picChg>
      </pc:sldChg>
      <pc:sldChg chg="addSp delSp modSp mod setBg">
        <pc:chgData name="Tilly Paz" userId="28eb7356-61dc-48ef-8408-7c21dafef33f" providerId="ADAL" clId="{CA7D086C-C8F0-49D7-90D9-47DA32D4293A}" dt="2021-12-16T22:00:28.716" v="853" actId="26606"/>
        <pc:sldMkLst>
          <pc:docMk/>
          <pc:sldMk cId="395231203" sldId="294"/>
        </pc:sldMkLst>
        <pc:spChg chg="mod">
          <ac:chgData name="Tilly Paz" userId="28eb7356-61dc-48ef-8408-7c21dafef33f" providerId="ADAL" clId="{CA7D086C-C8F0-49D7-90D9-47DA32D4293A}" dt="2021-12-16T22:00:28.716" v="853" actId="26606"/>
          <ac:spMkLst>
            <pc:docMk/>
            <pc:sldMk cId="395231203" sldId="294"/>
            <ac:spMk id="2" creationId="{00000000-0000-0000-0000-000000000000}"/>
          </ac:spMkLst>
        </pc:spChg>
        <pc:spChg chg="mod">
          <ac:chgData name="Tilly Paz" userId="28eb7356-61dc-48ef-8408-7c21dafef33f" providerId="ADAL" clId="{CA7D086C-C8F0-49D7-90D9-47DA32D4293A}" dt="2021-12-16T22:00:28.716" v="853" actId="26606"/>
          <ac:spMkLst>
            <pc:docMk/>
            <pc:sldMk cId="395231203" sldId="294"/>
            <ac:spMk id="3" creationId="{00000000-0000-0000-0000-000000000000}"/>
          </ac:spMkLst>
        </pc:spChg>
        <pc:spChg chg="del mod">
          <ac:chgData name="Tilly Paz" userId="28eb7356-61dc-48ef-8408-7c21dafef33f" providerId="ADAL" clId="{CA7D086C-C8F0-49D7-90D9-47DA32D4293A}" dt="2021-12-16T22:00:23.699" v="852" actId="478"/>
          <ac:spMkLst>
            <pc:docMk/>
            <pc:sldMk cId="395231203" sldId="294"/>
            <ac:spMk id="6" creationId="{00000000-0000-0000-0000-000000000000}"/>
          </ac:spMkLst>
        </pc:spChg>
        <pc:spChg chg="add">
          <ac:chgData name="Tilly Paz" userId="28eb7356-61dc-48ef-8408-7c21dafef33f" providerId="ADAL" clId="{CA7D086C-C8F0-49D7-90D9-47DA32D4293A}" dt="2021-12-16T22:00:28.716" v="853" actId="26606"/>
          <ac:spMkLst>
            <pc:docMk/>
            <pc:sldMk cId="395231203" sldId="294"/>
            <ac:spMk id="10" creationId="{3CD9DF72-87A3-404E-A828-84CBF11A8303}"/>
          </ac:spMkLst>
        </pc:spChg>
        <pc:picChg chg="mod ord">
          <ac:chgData name="Tilly Paz" userId="28eb7356-61dc-48ef-8408-7c21dafef33f" providerId="ADAL" clId="{CA7D086C-C8F0-49D7-90D9-47DA32D4293A}" dt="2021-12-16T22:00:28.716" v="853" actId="26606"/>
          <ac:picMkLst>
            <pc:docMk/>
            <pc:sldMk cId="395231203" sldId="294"/>
            <ac:picMk id="5" creationId="{00000000-0000-0000-0000-000000000000}"/>
          </ac:picMkLst>
        </pc:picChg>
        <pc:cxnChg chg="add">
          <ac:chgData name="Tilly Paz" userId="28eb7356-61dc-48ef-8408-7c21dafef33f" providerId="ADAL" clId="{CA7D086C-C8F0-49D7-90D9-47DA32D4293A}" dt="2021-12-16T22:00:28.716" v="853" actId="26606"/>
          <ac:cxnSpMkLst>
            <pc:docMk/>
            <pc:sldMk cId="395231203" sldId="294"/>
            <ac:cxnSpMk id="12" creationId="{20E3A342-4D61-4E3F-AF90-1AB42AEB96CC}"/>
          </ac:cxnSpMkLst>
        </pc:cxnChg>
      </pc:sldChg>
      <pc:sldChg chg="modSp mod">
        <pc:chgData name="Tilly Paz" userId="28eb7356-61dc-48ef-8408-7c21dafef33f" providerId="ADAL" clId="{CA7D086C-C8F0-49D7-90D9-47DA32D4293A}" dt="2021-12-15T15:05:41.630" v="16" actId="20577"/>
        <pc:sldMkLst>
          <pc:docMk/>
          <pc:sldMk cId="1840546378" sldId="311"/>
        </pc:sldMkLst>
        <pc:spChg chg="mod">
          <ac:chgData name="Tilly Paz" userId="28eb7356-61dc-48ef-8408-7c21dafef33f" providerId="ADAL" clId="{CA7D086C-C8F0-49D7-90D9-47DA32D4293A}" dt="2021-12-15T15:05:41.630" v="16" actId="20577"/>
          <ac:spMkLst>
            <pc:docMk/>
            <pc:sldMk cId="1840546378" sldId="311"/>
            <ac:spMk id="3" creationId="{E312F808-9362-4B5E-8543-50549AD79957}"/>
          </ac:spMkLst>
        </pc:spChg>
      </pc:sldChg>
      <pc:sldChg chg="modSp mod ord">
        <pc:chgData name="Tilly Paz" userId="28eb7356-61dc-48ef-8408-7c21dafef33f" providerId="ADAL" clId="{CA7D086C-C8F0-49D7-90D9-47DA32D4293A}" dt="2021-12-15T15:06:57.736" v="46"/>
        <pc:sldMkLst>
          <pc:docMk/>
          <pc:sldMk cId="1028867817" sldId="323"/>
        </pc:sldMkLst>
        <pc:spChg chg="mod">
          <ac:chgData name="Tilly Paz" userId="28eb7356-61dc-48ef-8408-7c21dafef33f" providerId="ADAL" clId="{CA7D086C-C8F0-49D7-90D9-47DA32D4293A}" dt="2021-12-15T15:06:43.072" v="43" actId="20577"/>
          <ac:spMkLst>
            <pc:docMk/>
            <pc:sldMk cId="1028867817" sldId="323"/>
            <ac:spMk id="3" creationId="{00000000-0000-0000-0000-000000000000}"/>
          </ac:spMkLst>
        </pc:spChg>
      </pc:sldChg>
      <pc:sldChg chg="addSp delSp modSp mod ord setBg">
        <pc:chgData name="Tilly Paz" userId="28eb7356-61dc-48ef-8408-7c21dafef33f" providerId="ADAL" clId="{CA7D086C-C8F0-49D7-90D9-47DA32D4293A}" dt="2021-12-16T16:52:43.942" v="53" actId="26606"/>
        <pc:sldMkLst>
          <pc:docMk/>
          <pc:sldMk cId="0" sldId="324"/>
        </pc:sldMkLst>
        <pc:spChg chg="mod">
          <ac:chgData name="Tilly Paz" userId="28eb7356-61dc-48ef-8408-7c21dafef33f" providerId="ADAL" clId="{CA7D086C-C8F0-49D7-90D9-47DA32D4293A}" dt="2021-12-16T16:52:43.942" v="53" actId="26606"/>
          <ac:spMkLst>
            <pc:docMk/>
            <pc:sldMk cId="0" sldId="324"/>
            <ac:spMk id="2" creationId="{00000000-0000-0000-0000-000000000000}"/>
          </ac:spMkLst>
        </pc:spChg>
        <pc:spChg chg="del mod">
          <ac:chgData name="Tilly Paz" userId="28eb7356-61dc-48ef-8408-7c21dafef33f" providerId="ADAL" clId="{CA7D086C-C8F0-49D7-90D9-47DA32D4293A}" dt="2021-12-16T16:52:43.942" v="53" actId="26606"/>
          <ac:spMkLst>
            <pc:docMk/>
            <pc:sldMk cId="0" sldId="324"/>
            <ac:spMk id="3" creationId="{00000000-0000-0000-0000-000000000000}"/>
          </ac:spMkLst>
        </pc:spChg>
        <pc:spChg chg="add">
          <ac:chgData name="Tilly Paz" userId="28eb7356-61dc-48ef-8408-7c21dafef33f" providerId="ADAL" clId="{CA7D086C-C8F0-49D7-90D9-47DA32D4293A}" dt="2021-12-16T16:52:43.942" v="53" actId="26606"/>
          <ac:spMkLst>
            <pc:docMk/>
            <pc:sldMk cId="0" sldId="324"/>
            <ac:spMk id="9" creationId="{2E442304-DDBD-4F7B-8017-36BCC863FB40}"/>
          </ac:spMkLst>
        </pc:spChg>
        <pc:spChg chg="add">
          <ac:chgData name="Tilly Paz" userId="28eb7356-61dc-48ef-8408-7c21dafef33f" providerId="ADAL" clId="{CA7D086C-C8F0-49D7-90D9-47DA32D4293A}" dt="2021-12-16T16:52:43.942" v="53" actId="26606"/>
          <ac:spMkLst>
            <pc:docMk/>
            <pc:sldMk cId="0" sldId="324"/>
            <ac:spMk id="11" creationId="{5E107275-3853-46FD-A241-DE4355A42675}"/>
          </ac:spMkLst>
        </pc:spChg>
        <pc:graphicFrameChg chg="add">
          <ac:chgData name="Tilly Paz" userId="28eb7356-61dc-48ef-8408-7c21dafef33f" providerId="ADAL" clId="{CA7D086C-C8F0-49D7-90D9-47DA32D4293A}" dt="2021-12-16T16:52:43.942" v="53" actId="26606"/>
          <ac:graphicFrameMkLst>
            <pc:docMk/>
            <pc:sldMk cId="0" sldId="324"/>
            <ac:graphicFrameMk id="5" creationId="{CC629BF6-3071-46A8-8D14-E0F79603BDAA}"/>
          </ac:graphicFrameMkLst>
        </pc:graphicFrameChg>
      </pc:sldChg>
      <pc:sldChg chg="del">
        <pc:chgData name="Tilly Paz" userId="28eb7356-61dc-48ef-8408-7c21dafef33f" providerId="ADAL" clId="{CA7D086C-C8F0-49D7-90D9-47DA32D4293A}" dt="2021-12-16T21:16:17.276" v="508" actId="47"/>
        <pc:sldMkLst>
          <pc:docMk/>
          <pc:sldMk cId="0" sldId="325"/>
        </pc:sldMkLst>
      </pc:sldChg>
      <pc:sldChg chg="addSp delSp modSp new mod setBg">
        <pc:chgData name="Tilly Paz" userId="28eb7356-61dc-48ef-8408-7c21dafef33f" providerId="ADAL" clId="{CA7D086C-C8F0-49D7-90D9-47DA32D4293A}" dt="2021-12-16T20:05:40.859" v="89" actId="1076"/>
        <pc:sldMkLst>
          <pc:docMk/>
          <pc:sldMk cId="904217433" sldId="326"/>
        </pc:sldMkLst>
        <pc:spChg chg="del">
          <ac:chgData name="Tilly Paz" userId="28eb7356-61dc-48ef-8408-7c21dafef33f" providerId="ADAL" clId="{CA7D086C-C8F0-49D7-90D9-47DA32D4293A}" dt="2021-12-16T20:05:03.001" v="81" actId="478"/>
          <ac:spMkLst>
            <pc:docMk/>
            <pc:sldMk cId="904217433" sldId="326"/>
            <ac:spMk id="2" creationId="{0A48D1DD-61F1-4C29-95E0-4BC9CBD8E204}"/>
          </ac:spMkLst>
        </pc:spChg>
        <pc:spChg chg="del">
          <ac:chgData name="Tilly Paz" userId="28eb7356-61dc-48ef-8408-7c21dafef33f" providerId="ADAL" clId="{CA7D086C-C8F0-49D7-90D9-47DA32D4293A}" dt="2021-12-16T20:02:51.476" v="80" actId="22"/>
          <ac:spMkLst>
            <pc:docMk/>
            <pc:sldMk cId="904217433" sldId="326"/>
            <ac:spMk id="3" creationId="{1C121501-851F-4EAB-90BA-7D49BA89671C}"/>
          </ac:spMkLst>
        </pc:spChg>
        <pc:spChg chg="add del">
          <ac:chgData name="Tilly Paz" userId="28eb7356-61dc-48ef-8408-7c21dafef33f" providerId="ADAL" clId="{CA7D086C-C8F0-49D7-90D9-47DA32D4293A}" dt="2021-12-16T20:05:17.212" v="84" actId="26606"/>
          <ac:spMkLst>
            <pc:docMk/>
            <pc:sldMk cId="904217433" sldId="326"/>
            <ac:spMk id="10" creationId="{A9F529C3-C941-49FD-8C67-82F134F64BDB}"/>
          </ac:spMkLst>
        </pc:spChg>
        <pc:spChg chg="add del">
          <ac:chgData name="Tilly Paz" userId="28eb7356-61dc-48ef-8408-7c21dafef33f" providerId="ADAL" clId="{CA7D086C-C8F0-49D7-90D9-47DA32D4293A}" dt="2021-12-16T20:05:17.212" v="84" actId="26606"/>
          <ac:spMkLst>
            <pc:docMk/>
            <pc:sldMk cId="904217433" sldId="326"/>
            <ac:spMk id="12" creationId="{20586029-32A0-47E5-9AEC-AE3ABA6B94D0}"/>
          </ac:spMkLst>
        </pc:spChg>
        <pc:picChg chg="add mod">
          <ac:chgData name="Tilly Paz" userId="28eb7356-61dc-48ef-8408-7c21dafef33f" providerId="ADAL" clId="{CA7D086C-C8F0-49D7-90D9-47DA32D4293A}" dt="2021-12-16T20:05:40.859" v="89" actId="1076"/>
          <ac:picMkLst>
            <pc:docMk/>
            <pc:sldMk cId="904217433" sldId="326"/>
            <ac:picMk id="4" creationId="{9E86D1F2-A775-4358-8152-572D86305B28}"/>
          </ac:picMkLst>
        </pc:picChg>
        <pc:picChg chg="add mod ord">
          <ac:chgData name="Tilly Paz" userId="28eb7356-61dc-48ef-8408-7c21dafef33f" providerId="ADAL" clId="{CA7D086C-C8F0-49D7-90D9-47DA32D4293A}" dt="2021-12-16T20:05:34.235" v="88" actId="1076"/>
          <ac:picMkLst>
            <pc:docMk/>
            <pc:sldMk cId="904217433" sldId="326"/>
            <ac:picMk id="5" creationId="{31AAD41C-63A1-408E-9E57-9A83FFD2E356}"/>
          </ac:picMkLst>
        </pc:picChg>
        <pc:cxnChg chg="add del">
          <ac:chgData name="Tilly Paz" userId="28eb7356-61dc-48ef-8408-7c21dafef33f" providerId="ADAL" clId="{CA7D086C-C8F0-49D7-90D9-47DA32D4293A}" dt="2021-12-16T20:05:17.212" v="84" actId="26606"/>
          <ac:cxnSpMkLst>
            <pc:docMk/>
            <pc:sldMk cId="904217433" sldId="326"/>
            <ac:cxnSpMk id="14" creationId="{8C730EAB-A532-4295-A302-FB4B90DB9F5E}"/>
          </ac:cxnSpMkLst>
        </pc:cxnChg>
      </pc:sldChg>
      <pc:sldChg chg="addSp delSp modSp new mod">
        <pc:chgData name="Tilly Paz" userId="28eb7356-61dc-48ef-8408-7c21dafef33f" providerId="ADAL" clId="{CA7D086C-C8F0-49D7-90D9-47DA32D4293A}" dt="2021-12-16T20:07:03.405" v="104" actId="478"/>
        <pc:sldMkLst>
          <pc:docMk/>
          <pc:sldMk cId="3417677967" sldId="327"/>
        </pc:sldMkLst>
        <pc:spChg chg="add del">
          <ac:chgData name="Tilly Paz" userId="28eb7356-61dc-48ef-8408-7c21dafef33f" providerId="ADAL" clId="{CA7D086C-C8F0-49D7-90D9-47DA32D4293A}" dt="2021-12-16T20:07:03.405" v="104" actId="478"/>
          <ac:spMkLst>
            <pc:docMk/>
            <pc:sldMk cId="3417677967" sldId="327"/>
            <ac:spMk id="2" creationId="{B7CAF817-57E1-4F04-AABB-3EAA7FCA1497}"/>
          </ac:spMkLst>
        </pc:spChg>
        <pc:spChg chg="add del">
          <ac:chgData name="Tilly Paz" userId="28eb7356-61dc-48ef-8408-7c21dafef33f" providerId="ADAL" clId="{CA7D086C-C8F0-49D7-90D9-47DA32D4293A}" dt="2021-12-16T20:07:00.644" v="103" actId="22"/>
          <ac:spMkLst>
            <pc:docMk/>
            <pc:sldMk cId="3417677967" sldId="327"/>
            <ac:spMk id="3" creationId="{6BFA7B46-FDC1-4454-83A4-BB877D70AE19}"/>
          </ac:spMkLst>
        </pc:spChg>
        <pc:picChg chg="add del mod ord">
          <ac:chgData name="Tilly Paz" userId="28eb7356-61dc-48ef-8408-7c21dafef33f" providerId="ADAL" clId="{CA7D086C-C8F0-49D7-90D9-47DA32D4293A}" dt="2021-12-16T20:06:44.622" v="102" actId="22"/>
          <ac:picMkLst>
            <pc:docMk/>
            <pc:sldMk cId="3417677967" sldId="327"/>
            <ac:picMk id="5" creationId="{83FC1FA9-CE8A-47AC-BC46-9BC0406BB64B}"/>
          </ac:picMkLst>
        </pc:picChg>
        <pc:picChg chg="add mod ord">
          <ac:chgData name="Tilly Paz" userId="28eb7356-61dc-48ef-8408-7c21dafef33f" providerId="ADAL" clId="{CA7D086C-C8F0-49D7-90D9-47DA32D4293A}" dt="2021-12-16T20:07:00.644" v="103" actId="22"/>
          <ac:picMkLst>
            <pc:docMk/>
            <pc:sldMk cId="3417677967" sldId="327"/>
            <ac:picMk id="7" creationId="{1137002C-1920-4C30-BF11-50F860DC368B}"/>
          </ac:picMkLst>
        </pc:picChg>
      </pc:sldChg>
      <pc:sldChg chg="addSp delSp modSp new mod setBg">
        <pc:chgData name="Tilly Paz" userId="28eb7356-61dc-48ef-8408-7c21dafef33f" providerId="ADAL" clId="{CA7D086C-C8F0-49D7-90D9-47DA32D4293A}" dt="2021-12-16T20:23:13.705" v="330" actId="26606"/>
        <pc:sldMkLst>
          <pc:docMk/>
          <pc:sldMk cId="59522718" sldId="328"/>
        </pc:sldMkLst>
        <pc:spChg chg="mod">
          <ac:chgData name="Tilly Paz" userId="28eb7356-61dc-48ef-8408-7c21dafef33f" providerId="ADAL" clId="{CA7D086C-C8F0-49D7-90D9-47DA32D4293A}" dt="2021-12-16T20:23:13.705" v="330" actId="26606"/>
          <ac:spMkLst>
            <pc:docMk/>
            <pc:sldMk cId="59522718" sldId="328"/>
            <ac:spMk id="2" creationId="{3133E6C1-6510-415E-BBEE-3991F4834CE6}"/>
          </ac:spMkLst>
        </pc:spChg>
        <pc:spChg chg="del mod">
          <ac:chgData name="Tilly Paz" userId="28eb7356-61dc-48ef-8408-7c21dafef33f" providerId="ADAL" clId="{CA7D086C-C8F0-49D7-90D9-47DA32D4293A}" dt="2021-12-16T20:23:13.705" v="330" actId="26606"/>
          <ac:spMkLst>
            <pc:docMk/>
            <pc:sldMk cId="59522718" sldId="328"/>
            <ac:spMk id="3" creationId="{AF7833DF-1114-406D-A2CC-CF273B90F736}"/>
          </ac:spMkLst>
        </pc:spChg>
        <pc:spChg chg="add">
          <ac:chgData name="Tilly Paz" userId="28eb7356-61dc-48ef-8408-7c21dafef33f" providerId="ADAL" clId="{CA7D086C-C8F0-49D7-90D9-47DA32D4293A}" dt="2021-12-16T20:23:13.705" v="330" actId="26606"/>
          <ac:spMkLst>
            <pc:docMk/>
            <pc:sldMk cId="59522718" sldId="328"/>
            <ac:spMk id="9" creationId="{2E442304-DDBD-4F7B-8017-36BCC863FB40}"/>
          </ac:spMkLst>
        </pc:spChg>
        <pc:spChg chg="add">
          <ac:chgData name="Tilly Paz" userId="28eb7356-61dc-48ef-8408-7c21dafef33f" providerId="ADAL" clId="{CA7D086C-C8F0-49D7-90D9-47DA32D4293A}" dt="2021-12-16T20:23:13.705" v="330" actId="26606"/>
          <ac:spMkLst>
            <pc:docMk/>
            <pc:sldMk cId="59522718" sldId="328"/>
            <ac:spMk id="11" creationId="{5E107275-3853-46FD-A241-DE4355A42675}"/>
          </ac:spMkLst>
        </pc:spChg>
        <pc:graphicFrameChg chg="add">
          <ac:chgData name="Tilly Paz" userId="28eb7356-61dc-48ef-8408-7c21dafef33f" providerId="ADAL" clId="{CA7D086C-C8F0-49D7-90D9-47DA32D4293A}" dt="2021-12-16T20:23:13.705" v="330" actId="26606"/>
          <ac:graphicFrameMkLst>
            <pc:docMk/>
            <pc:sldMk cId="59522718" sldId="328"/>
            <ac:graphicFrameMk id="5" creationId="{4E93DE5D-DA1E-41E3-A90E-9DE377844293}"/>
          </ac:graphicFrameMkLst>
        </pc:graphicFrameChg>
      </pc:sldChg>
      <pc:sldChg chg="addSp delSp modSp new mod setBg modNotesTx">
        <pc:chgData name="Tilly Paz" userId="28eb7356-61dc-48ef-8408-7c21dafef33f" providerId="ADAL" clId="{CA7D086C-C8F0-49D7-90D9-47DA32D4293A}" dt="2021-12-16T21:06:46.023" v="507" actId="20577"/>
        <pc:sldMkLst>
          <pc:docMk/>
          <pc:sldMk cId="1092601378" sldId="329"/>
        </pc:sldMkLst>
        <pc:spChg chg="del">
          <ac:chgData name="Tilly Paz" userId="28eb7356-61dc-48ef-8408-7c21dafef33f" providerId="ADAL" clId="{CA7D086C-C8F0-49D7-90D9-47DA32D4293A}" dt="2021-12-16T20:22:35.761" v="322" actId="26606"/>
          <ac:spMkLst>
            <pc:docMk/>
            <pc:sldMk cId="1092601378" sldId="329"/>
            <ac:spMk id="2" creationId="{ADC83E63-BEDB-47B3-95D3-A1DCEF1F26AE}"/>
          </ac:spMkLst>
        </pc:spChg>
        <pc:spChg chg="del">
          <ac:chgData name="Tilly Paz" userId="28eb7356-61dc-48ef-8408-7c21dafef33f" providerId="ADAL" clId="{CA7D086C-C8F0-49D7-90D9-47DA32D4293A}" dt="2021-12-16T20:22:29.980" v="321" actId="22"/>
          <ac:spMkLst>
            <pc:docMk/>
            <pc:sldMk cId="1092601378" sldId="329"/>
            <ac:spMk id="3" creationId="{1282CA5E-000F-461D-85E1-85A5E451693D}"/>
          </ac:spMkLst>
        </pc:spChg>
        <pc:spChg chg="add del">
          <ac:chgData name="Tilly Paz" userId="28eb7356-61dc-48ef-8408-7c21dafef33f" providerId="ADAL" clId="{CA7D086C-C8F0-49D7-90D9-47DA32D4293A}" dt="2021-12-16T20:22:58.988" v="329" actId="26606"/>
          <ac:spMkLst>
            <pc:docMk/>
            <pc:sldMk cId="1092601378" sldId="329"/>
            <ac:spMk id="10" creationId="{F3060C83-F051-4F0E-ABAD-AA0DFC48B218}"/>
          </ac:spMkLst>
        </pc:spChg>
        <pc:spChg chg="add del">
          <ac:chgData name="Tilly Paz" userId="28eb7356-61dc-48ef-8408-7c21dafef33f" providerId="ADAL" clId="{CA7D086C-C8F0-49D7-90D9-47DA32D4293A}" dt="2021-12-16T20:22:58.988" v="329" actId="26606"/>
          <ac:spMkLst>
            <pc:docMk/>
            <pc:sldMk cId="1092601378" sldId="329"/>
            <ac:spMk id="12" creationId="{83C98ABE-055B-441F-B07E-44F97F083C39}"/>
          </ac:spMkLst>
        </pc:spChg>
        <pc:spChg chg="add del">
          <ac:chgData name="Tilly Paz" userId="28eb7356-61dc-48ef-8408-7c21dafef33f" providerId="ADAL" clId="{CA7D086C-C8F0-49D7-90D9-47DA32D4293A}" dt="2021-12-16T20:22:58.988" v="329" actId="26606"/>
          <ac:spMkLst>
            <pc:docMk/>
            <pc:sldMk cId="1092601378" sldId="329"/>
            <ac:spMk id="14" creationId="{29FDB030-9B49-4CED-8CCD-4D99382388AC}"/>
          </ac:spMkLst>
        </pc:spChg>
        <pc:spChg chg="add del">
          <ac:chgData name="Tilly Paz" userId="28eb7356-61dc-48ef-8408-7c21dafef33f" providerId="ADAL" clId="{CA7D086C-C8F0-49D7-90D9-47DA32D4293A}" dt="2021-12-16T20:22:58.988" v="329" actId="26606"/>
          <ac:spMkLst>
            <pc:docMk/>
            <pc:sldMk cId="1092601378" sldId="329"/>
            <ac:spMk id="16" creationId="{3783CA14-24A1-485C-8B30-D6A5D87987AD}"/>
          </ac:spMkLst>
        </pc:spChg>
        <pc:spChg chg="add del">
          <ac:chgData name="Tilly Paz" userId="28eb7356-61dc-48ef-8408-7c21dafef33f" providerId="ADAL" clId="{CA7D086C-C8F0-49D7-90D9-47DA32D4293A}" dt="2021-12-16T20:22:58.988" v="329" actId="26606"/>
          <ac:spMkLst>
            <pc:docMk/>
            <pc:sldMk cId="1092601378" sldId="329"/>
            <ac:spMk id="18" creationId="{9A97C86A-04D6-40F7-AE84-31AB43E6A846}"/>
          </ac:spMkLst>
        </pc:spChg>
        <pc:spChg chg="add del">
          <ac:chgData name="Tilly Paz" userId="28eb7356-61dc-48ef-8408-7c21dafef33f" providerId="ADAL" clId="{CA7D086C-C8F0-49D7-90D9-47DA32D4293A}" dt="2021-12-16T20:22:58.988" v="329" actId="26606"/>
          <ac:spMkLst>
            <pc:docMk/>
            <pc:sldMk cId="1092601378" sldId="329"/>
            <ac:spMk id="20" creationId="{FF9F2414-84E8-453E-B1F3-389FDE8192D9}"/>
          </ac:spMkLst>
        </pc:spChg>
        <pc:spChg chg="add del">
          <ac:chgData name="Tilly Paz" userId="28eb7356-61dc-48ef-8408-7c21dafef33f" providerId="ADAL" clId="{CA7D086C-C8F0-49D7-90D9-47DA32D4293A}" dt="2021-12-16T20:22:58.988" v="329" actId="26606"/>
          <ac:spMkLst>
            <pc:docMk/>
            <pc:sldMk cId="1092601378" sldId="329"/>
            <ac:spMk id="22" creationId="{3ECA69A1-7536-43AC-85EF-C7106179F5ED}"/>
          </ac:spMkLst>
        </pc:spChg>
        <pc:spChg chg="add">
          <ac:chgData name="Tilly Paz" userId="28eb7356-61dc-48ef-8408-7c21dafef33f" providerId="ADAL" clId="{CA7D086C-C8F0-49D7-90D9-47DA32D4293A}" dt="2021-12-16T20:22:58.988" v="329" actId="26606"/>
          <ac:spMkLst>
            <pc:docMk/>
            <pc:sldMk cId="1092601378" sldId="329"/>
            <ac:spMk id="27" creationId="{32BC26D8-82FB-445E-AA49-62A77D7C1EE0}"/>
          </ac:spMkLst>
        </pc:spChg>
        <pc:spChg chg="add">
          <ac:chgData name="Tilly Paz" userId="28eb7356-61dc-48ef-8408-7c21dafef33f" providerId="ADAL" clId="{CA7D086C-C8F0-49D7-90D9-47DA32D4293A}" dt="2021-12-16T20:22:58.988" v="329" actId="26606"/>
          <ac:spMkLst>
            <pc:docMk/>
            <pc:sldMk cId="1092601378" sldId="329"/>
            <ac:spMk id="29" creationId="{CB44330D-EA18-4254-AA95-EB49948539B8}"/>
          </ac:spMkLst>
        </pc:spChg>
        <pc:picChg chg="add mod ord">
          <ac:chgData name="Tilly Paz" userId="28eb7356-61dc-48ef-8408-7c21dafef33f" providerId="ADAL" clId="{CA7D086C-C8F0-49D7-90D9-47DA32D4293A}" dt="2021-12-16T20:22:58.988" v="329" actId="26606"/>
          <ac:picMkLst>
            <pc:docMk/>
            <pc:sldMk cId="1092601378" sldId="329"/>
            <ac:picMk id="5" creationId="{3FB2A34F-6A75-44DB-B2C5-3408F9E1146D}"/>
          </ac:picMkLst>
        </pc:picChg>
      </pc:sldChg>
      <pc:sldChg chg="addSp delSp modSp new mod setBg">
        <pc:chgData name="Tilly Paz" userId="28eb7356-61dc-48ef-8408-7c21dafef33f" providerId="ADAL" clId="{CA7D086C-C8F0-49D7-90D9-47DA32D4293A}" dt="2021-12-16T21:02:24.485" v="338" actId="26606"/>
        <pc:sldMkLst>
          <pc:docMk/>
          <pc:sldMk cId="2852974683" sldId="330"/>
        </pc:sldMkLst>
        <pc:spChg chg="del">
          <ac:chgData name="Tilly Paz" userId="28eb7356-61dc-48ef-8408-7c21dafef33f" providerId="ADAL" clId="{CA7D086C-C8F0-49D7-90D9-47DA32D4293A}" dt="2021-12-16T21:02:15.850" v="337" actId="478"/>
          <ac:spMkLst>
            <pc:docMk/>
            <pc:sldMk cId="2852974683" sldId="330"/>
            <ac:spMk id="2" creationId="{53300B71-9A55-4468-93AE-1C74EC956A1E}"/>
          </ac:spMkLst>
        </pc:spChg>
        <pc:spChg chg="del">
          <ac:chgData name="Tilly Paz" userId="28eb7356-61dc-48ef-8408-7c21dafef33f" providerId="ADAL" clId="{CA7D086C-C8F0-49D7-90D9-47DA32D4293A}" dt="2021-12-16T21:02:02.034" v="336"/>
          <ac:spMkLst>
            <pc:docMk/>
            <pc:sldMk cId="2852974683" sldId="330"/>
            <ac:spMk id="3" creationId="{5925168B-BCF0-479F-A679-B4764E394C7B}"/>
          </ac:spMkLst>
        </pc:spChg>
        <pc:spChg chg="add">
          <ac:chgData name="Tilly Paz" userId="28eb7356-61dc-48ef-8408-7c21dafef33f" providerId="ADAL" clId="{CA7D086C-C8F0-49D7-90D9-47DA32D4293A}" dt="2021-12-16T21:02:24.485" v="338" actId="26606"/>
          <ac:spMkLst>
            <pc:docMk/>
            <pc:sldMk cId="2852974683" sldId="330"/>
            <ac:spMk id="71" creationId="{A9F529C3-C941-49FD-8C67-82F134F64BDB}"/>
          </ac:spMkLst>
        </pc:spChg>
        <pc:spChg chg="add">
          <ac:chgData name="Tilly Paz" userId="28eb7356-61dc-48ef-8408-7c21dafef33f" providerId="ADAL" clId="{CA7D086C-C8F0-49D7-90D9-47DA32D4293A}" dt="2021-12-16T21:02:24.485" v="338" actId="26606"/>
          <ac:spMkLst>
            <pc:docMk/>
            <pc:sldMk cId="2852974683" sldId="330"/>
            <ac:spMk id="73" creationId="{20586029-32A0-47E5-9AEC-AE3ABA6B94D0}"/>
          </ac:spMkLst>
        </pc:spChg>
        <pc:picChg chg="add mod ord">
          <ac:chgData name="Tilly Paz" userId="28eb7356-61dc-48ef-8408-7c21dafef33f" providerId="ADAL" clId="{CA7D086C-C8F0-49D7-90D9-47DA32D4293A}" dt="2021-12-16T21:02:24.485" v="338" actId="26606"/>
          <ac:picMkLst>
            <pc:docMk/>
            <pc:sldMk cId="2852974683" sldId="330"/>
            <ac:picMk id="5" creationId="{A23FCCCC-C74E-4858-9068-D861F0369363}"/>
          </ac:picMkLst>
        </pc:picChg>
        <pc:picChg chg="add mod">
          <ac:chgData name="Tilly Paz" userId="28eb7356-61dc-48ef-8408-7c21dafef33f" providerId="ADAL" clId="{CA7D086C-C8F0-49D7-90D9-47DA32D4293A}" dt="2021-12-16T21:02:24.485" v="338" actId="26606"/>
          <ac:picMkLst>
            <pc:docMk/>
            <pc:sldMk cId="2852974683" sldId="330"/>
            <ac:picMk id="1026" creationId="{33A028B3-6533-4F85-A23A-46227EB5F7D2}"/>
          </ac:picMkLst>
        </pc:picChg>
        <pc:cxnChg chg="add">
          <ac:chgData name="Tilly Paz" userId="28eb7356-61dc-48ef-8408-7c21dafef33f" providerId="ADAL" clId="{CA7D086C-C8F0-49D7-90D9-47DA32D4293A}" dt="2021-12-16T21:02:24.485" v="338" actId="26606"/>
          <ac:cxnSpMkLst>
            <pc:docMk/>
            <pc:sldMk cId="2852974683" sldId="330"/>
            <ac:cxnSpMk id="75" creationId="{8C730EAB-A532-4295-A302-FB4B90DB9F5E}"/>
          </ac:cxnSpMkLst>
        </pc:cxnChg>
      </pc:sldChg>
      <pc:sldChg chg="addSp delSp modSp new mod setBg modNotesTx">
        <pc:chgData name="Tilly Paz" userId="28eb7356-61dc-48ef-8408-7c21dafef33f" providerId="ADAL" clId="{CA7D086C-C8F0-49D7-90D9-47DA32D4293A}" dt="2021-12-16T21:05:49.652" v="477" actId="20577"/>
        <pc:sldMkLst>
          <pc:docMk/>
          <pc:sldMk cId="3460957571" sldId="331"/>
        </pc:sldMkLst>
        <pc:spChg chg="del">
          <ac:chgData name="Tilly Paz" userId="28eb7356-61dc-48ef-8408-7c21dafef33f" providerId="ADAL" clId="{CA7D086C-C8F0-49D7-90D9-47DA32D4293A}" dt="2021-12-16T21:04:45.069" v="341" actId="478"/>
          <ac:spMkLst>
            <pc:docMk/>
            <pc:sldMk cId="3460957571" sldId="331"/>
            <ac:spMk id="2" creationId="{43C47EB9-8575-4E9D-ADE6-950EEC503B43}"/>
          </ac:spMkLst>
        </pc:spChg>
        <pc:spChg chg="del">
          <ac:chgData name="Tilly Paz" userId="28eb7356-61dc-48ef-8408-7c21dafef33f" providerId="ADAL" clId="{CA7D086C-C8F0-49D7-90D9-47DA32D4293A}" dt="2021-12-16T21:04:57.435" v="342" actId="478"/>
          <ac:spMkLst>
            <pc:docMk/>
            <pc:sldMk cId="3460957571" sldId="331"/>
            <ac:spMk id="3" creationId="{43DBDEF6-8A0B-47EB-BA34-1000AD225667}"/>
          </ac:spMkLst>
        </pc:spChg>
        <pc:spChg chg="add">
          <ac:chgData name="Tilly Paz" userId="28eb7356-61dc-48ef-8408-7c21dafef33f" providerId="ADAL" clId="{CA7D086C-C8F0-49D7-90D9-47DA32D4293A}" dt="2021-12-16T21:05:06.887" v="343" actId="26606"/>
          <ac:spMkLst>
            <pc:docMk/>
            <pc:sldMk cId="3460957571" sldId="331"/>
            <ac:spMk id="10" creationId="{32BC26D8-82FB-445E-AA49-62A77D7C1EE0}"/>
          </ac:spMkLst>
        </pc:spChg>
        <pc:spChg chg="add">
          <ac:chgData name="Tilly Paz" userId="28eb7356-61dc-48ef-8408-7c21dafef33f" providerId="ADAL" clId="{CA7D086C-C8F0-49D7-90D9-47DA32D4293A}" dt="2021-12-16T21:05:06.887" v="343" actId="26606"/>
          <ac:spMkLst>
            <pc:docMk/>
            <pc:sldMk cId="3460957571" sldId="331"/>
            <ac:spMk id="12" creationId="{CB44330D-EA18-4254-AA95-EB49948539B8}"/>
          </ac:spMkLst>
        </pc:spChg>
        <pc:picChg chg="add mod">
          <ac:chgData name="Tilly Paz" userId="28eb7356-61dc-48ef-8408-7c21dafef33f" providerId="ADAL" clId="{CA7D086C-C8F0-49D7-90D9-47DA32D4293A}" dt="2021-12-16T21:05:06.887" v="343" actId="26606"/>
          <ac:picMkLst>
            <pc:docMk/>
            <pc:sldMk cId="3460957571" sldId="331"/>
            <ac:picMk id="5" creationId="{E27E4B2B-3BBB-490F-8DBF-93EA66A2AC4B}"/>
          </ac:picMkLst>
        </pc:picChg>
      </pc:sldChg>
      <pc:sldChg chg="addSp delSp modSp new mod setBg modNotesTx">
        <pc:chgData name="Tilly Paz" userId="28eb7356-61dc-48ef-8408-7c21dafef33f" providerId="ADAL" clId="{CA7D086C-C8F0-49D7-90D9-47DA32D4293A}" dt="2021-12-16T21:23:31.513" v="623" actId="20577"/>
        <pc:sldMkLst>
          <pc:docMk/>
          <pc:sldMk cId="2326186904" sldId="332"/>
        </pc:sldMkLst>
        <pc:spChg chg="mod">
          <ac:chgData name="Tilly Paz" userId="28eb7356-61dc-48ef-8408-7c21dafef33f" providerId="ADAL" clId="{CA7D086C-C8F0-49D7-90D9-47DA32D4293A}" dt="2021-12-16T21:20:34.040" v="606" actId="26606"/>
          <ac:spMkLst>
            <pc:docMk/>
            <pc:sldMk cId="2326186904" sldId="332"/>
            <ac:spMk id="2" creationId="{CB52FD03-99A7-42F9-9E6C-50714151F361}"/>
          </ac:spMkLst>
        </pc:spChg>
        <pc:spChg chg="del">
          <ac:chgData name="Tilly Paz" userId="28eb7356-61dc-48ef-8408-7c21dafef33f" providerId="ADAL" clId="{CA7D086C-C8F0-49D7-90D9-47DA32D4293A}" dt="2021-12-16T21:20:12.465" v="597" actId="22"/>
          <ac:spMkLst>
            <pc:docMk/>
            <pc:sldMk cId="2326186904" sldId="332"/>
            <ac:spMk id="3" creationId="{ED436974-AE83-4C8D-8BBE-BBC6C5A0E8AB}"/>
          </ac:spMkLst>
        </pc:spChg>
        <pc:spChg chg="add del">
          <ac:chgData name="Tilly Paz" userId="28eb7356-61dc-48ef-8408-7c21dafef33f" providerId="ADAL" clId="{CA7D086C-C8F0-49D7-90D9-47DA32D4293A}" dt="2021-12-16T21:20:34.024" v="605" actId="26606"/>
          <ac:spMkLst>
            <pc:docMk/>
            <pc:sldMk cId="2326186904" sldId="332"/>
            <ac:spMk id="10" creationId="{5922BD39-6B5B-493A-BE62-58ECD0F7A75A}"/>
          </ac:spMkLst>
        </pc:spChg>
        <pc:spChg chg="add del">
          <ac:chgData name="Tilly Paz" userId="28eb7356-61dc-48ef-8408-7c21dafef33f" providerId="ADAL" clId="{CA7D086C-C8F0-49D7-90D9-47DA32D4293A}" dt="2021-12-16T21:20:34.024" v="605" actId="26606"/>
          <ac:spMkLst>
            <pc:docMk/>
            <pc:sldMk cId="2326186904" sldId="332"/>
            <ac:spMk id="14" creationId="{53FD85F6-ECDC-4124-9916-6444E142C663}"/>
          </ac:spMkLst>
        </pc:spChg>
        <pc:spChg chg="add del">
          <ac:chgData name="Tilly Paz" userId="28eb7356-61dc-48ef-8408-7c21dafef33f" providerId="ADAL" clId="{CA7D086C-C8F0-49D7-90D9-47DA32D4293A}" dt="2021-12-16T21:20:34.024" v="605" actId="26606"/>
          <ac:spMkLst>
            <pc:docMk/>
            <pc:sldMk cId="2326186904" sldId="332"/>
            <ac:spMk id="16" creationId="{FB5D26B4-74AD-4118-8F13-7051DA3BFA87}"/>
          </ac:spMkLst>
        </pc:spChg>
        <pc:spChg chg="add">
          <ac:chgData name="Tilly Paz" userId="28eb7356-61dc-48ef-8408-7c21dafef33f" providerId="ADAL" clId="{CA7D086C-C8F0-49D7-90D9-47DA32D4293A}" dt="2021-12-16T21:20:34.040" v="606" actId="26606"/>
          <ac:spMkLst>
            <pc:docMk/>
            <pc:sldMk cId="2326186904" sldId="332"/>
            <ac:spMk id="18" creationId="{AEA7509D-F04F-40CB-A0B3-EEF16499CC9F}"/>
          </ac:spMkLst>
        </pc:spChg>
        <pc:spChg chg="add">
          <ac:chgData name="Tilly Paz" userId="28eb7356-61dc-48ef-8408-7c21dafef33f" providerId="ADAL" clId="{CA7D086C-C8F0-49D7-90D9-47DA32D4293A}" dt="2021-12-16T21:20:34.040" v="606" actId="26606"/>
          <ac:spMkLst>
            <pc:docMk/>
            <pc:sldMk cId="2326186904" sldId="332"/>
            <ac:spMk id="19" creationId="{F4C28683-31A6-43AA-A9CA-1D1C425535D1}"/>
          </ac:spMkLst>
        </pc:spChg>
        <pc:spChg chg="add">
          <ac:chgData name="Tilly Paz" userId="28eb7356-61dc-48ef-8408-7c21dafef33f" providerId="ADAL" clId="{CA7D086C-C8F0-49D7-90D9-47DA32D4293A}" dt="2021-12-16T21:20:34.040" v="606" actId="26606"/>
          <ac:spMkLst>
            <pc:docMk/>
            <pc:sldMk cId="2326186904" sldId="332"/>
            <ac:spMk id="20" creationId="{D9FB580A-BA0E-4D5E-90F4-C42767A78389}"/>
          </ac:spMkLst>
        </pc:spChg>
        <pc:spChg chg="add">
          <ac:chgData name="Tilly Paz" userId="28eb7356-61dc-48ef-8408-7c21dafef33f" providerId="ADAL" clId="{CA7D086C-C8F0-49D7-90D9-47DA32D4293A}" dt="2021-12-16T21:20:34.040" v="606" actId="26606"/>
          <ac:spMkLst>
            <pc:docMk/>
            <pc:sldMk cId="2326186904" sldId="332"/>
            <ac:spMk id="21" creationId="{C5CB530E-515E-412C-9DF1-5F8FFBD6F383}"/>
          </ac:spMkLst>
        </pc:spChg>
        <pc:spChg chg="add">
          <ac:chgData name="Tilly Paz" userId="28eb7356-61dc-48ef-8408-7c21dafef33f" providerId="ADAL" clId="{CA7D086C-C8F0-49D7-90D9-47DA32D4293A}" dt="2021-12-16T21:20:34.040" v="606" actId="26606"/>
          <ac:spMkLst>
            <pc:docMk/>
            <pc:sldMk cId="2326186904" sldId="332"/>
            <ac:spMk id="22" creationId="{712D4376-A578-4FF1-94FC-245E7A6A489F}"/>
          </ac:spMkLst>
        </pc:spChg>
        <pc:picChg chg="add mod ord">
          <ac:chgData name="Tilly Paz" userId="28eb7356-61dc-48ef-8408-7c21dafef33f" providerId="ADAL" clId="{CA7D086C-C8F0-49D7-90D9-47DA32D4293A}" dt="2021-12-16T21:20:34.040" v="606" actId="26606"/>
          <ac:picMkLst>
            <pc:docMk/>
            <pc:sldMk cId="2326186904" sldId="332"/>
            <ac:picMk id="5" creationId="{7C48C9CC-FC0A-4463-BD27-951B35FD5487}"/>
          </ac:picMkLst>
        </pc:picChg>
        <pc:picChg chg="add del">
          <ac:chgData name="Tilly Paz" userId="28eb7356-61dc-48ef-8408-7c21dafef33f" providerId="ADAL" clId="{CA7D086C-C8F0-49D7-90D9-47DA32D4293A}" dt="2021-12-16T21:20:34.024" v="605" actId="26606"/>
          <ac:picMkLst>
            <pc:docMk/>
            <pc:sldMk cId="2326186904" sldId="332"/>
            <ac:picMk id="12" creationId="{4741521E-DC76-41B9-8A47-448CD4F9FA46}"/>
          </ac:picMkLst>
        </pc:picChg>
      </pc:sldChg>
      <pc:sldChg chg="addSp delSp modSp new mod setBg">
        <pc:chgData name="Tilly Paz" userId="28eb7356-61dc-48ef-8408-7c21dafef33f" providerId="ADAL" clId="{CA7D086C-C8F0-49D7-90D9-47DA32D4293A}" dt="2021-12-16T22:01:06.125" v="886" actId="20577"/>
        <pc:sldMkLst>
          <pc:docMk/>
          <pc:sldMk cId="3468933922" sldId="333"/>
        </pc:sldMkLst>
        <pc:spChg chg="mod">
          <ac:chgData name="Tilly Paz" userId="28eb7356-61dc-48ef-8408-7c21dafef33f" providerId="ADAL" clId="{CA7D086C-C8F0-49D7-90D9-47DA32D4293A}" dt="2021-12-16T22:01:06.125" v="886" actId="20577"/>
          <ac:spMkLst>
            <pc:docMk/>
            <pc:sldMk cId="3468933922" sldId="333"/>
            <ac:spMk id="2" creationId="{CD1FEF24-9588-485D-A2BF-4638F89F1301}"/>
          </ac:spMkLst>
        </pc:spChg>
        <pc:spChg chg="del">
          <ac:chgData name="Tilly Paz" userId="28eb7356-61dc-48ef-8408-7c21dafef33f" providerId="ADAL" clId="{CA7D086C-C8F0-49D7-90D9-47DA32D4293A}" dt="2021-12-16T21:39:52.503" v="703" actId="22"/>
          <ac:spMkLst>
            <pc:docMk/>
            <pc:sldMk cId="3468933922" sldId="333"/>
            <ac:spMk id="3" creationId="{D53BD784-5857-4815-BA19-1DE3F5954DF0}"/>
          </ac:spMkLst>
        </pc:spChg>
        <pc:spChg chg="add mod">
          <ac:chgData name="Tilly Paz" userId="28eb7356-61dc-48ef-8408-7c21dafef33f" providerId="ADAL" clId="{CA7D086C-C8F0-49D7-90D9-47DA32D4293A}" dt="2021-12-16T21:40:48.674" v="794" actId="20577"/>
          <ac:spMkLst>
            <pc:docMk/>
            <pc:sldMk cId="3468933922" sldId="333"/>
            <ac:spMk id="9" creationId="{0322D05C-855F-4EA0-B6BF-BCB93CF83547}"/>
          </ac:spMkLst>
        </pc:spChg>
        <pc:spChg chg="add">
          <ac:chgData name="Tilly Paz" userId="28eb7356-61dc-48ef-8408-7c21dafef33f" providerId="ADAL" clId="{CA7D086C-C8F0-49D7-90D9-47DA32D4293A}" dt="2021-12-16T21:40:21.564" v="704" actId="26606"/>
          <ac:spMkLst>
            <pc:docMk/>
            <pc:sldMk cId="3468933922" sldId="333"/>
            <ac:spMk id="12" creationId="{B0B8DCBA-FEED-46EF-A140-35B904015B49}"/>
          </ac:spMkLst>
        </pc:spChg>
        <pc:spChg chg="add">
          <ac:chgData name="Tilly Paz" userId="28eb7356-61dc-48ef-8408-7c21dafef33f" providerId="ADAL" clId="{CA7D086C-C8F0-49D7-90D9-47DA32D4293A}" dt="2021-12-16T21:40:21.564" v="704" actId="26606"/>
          <ac:spMkLst>
            <pc:docMk/>
            <pc:sldMk cId="3468933922" sldId="333"/>
            <ac:spMk id="19" creationId="{D5B0017B-2ECA-49AF-B397-DC140825DF8D}"/>
          </ac:spMkLst>
        </pc:spChg>
        <pc:grpChg chg="add">
          <ac:chgData name="Tilly Paz" userId="28eb7356-61dc-48ef-8408-7c21dafef33f" providerId="ADAL" clId="{CA7D086C-C8F0-49D7-90D9-47DA32D4293A}" dt="2021-12-16T21:40:21.564" v="704" actId="26606"/>
          <ac:grpSpMkLst>
            <pc:docMk/>
            <pc:sldMk cId="3468933922" sldId="333"/>
            <ac:grpSpMk id="14" creationId="{AE1C45F0-260A-458C-96ED-C1F6D2151219}"/>
          </ac:grpSpMkLst>
        </pc:grpChg>
        <pc:picChg chg="add mod ord">
          <ac:chgData name="Tilly Paz" userId="28eb7356-61dc-48ef-8408-7c21dafef33f" providerId="ADAL" clId="{CA7D086C-C8F0-49D7-90D9-47DA32D4293A}" dt="2021-12-16T21:40:21.564" v="704" actId="26606"/>
          <ac:picMkLst>
            <pc:docMk/>
            <pc:sldMk cId="3468933922" sldId="333"/>
            <ac:picMk id="5" creationId="{9A29BA6A-4F33-4D7B-BC80-998B7551F6C9}"/>
          </ac:picMkLst>
        </pc:picChg>
        <pc:cxnChg chg="add">
          <ac:chgData name="Tilly Paz" userId="28eb7356-61dc-48ef-8408-7c21dafef33f" providerId="ADAL" clId="{CA7D086C-C8F0-49D7-90D9-47DA32D4293A}" dt="2021-12-16T21:40:21.564" v="704" actId="26606"/>
          <ac:cxnSpMkLst>
            <pc:docMk/>
            <pc:sldMk cId="3468933922" sldId="333"/>
            <ac:cxnSpMk id="21" creationId="{6CF1BAF6-AD41-4082-B212-8A1F9A2E8779}"/>
          </ac:cxnSpMkLst>
        </pc:cxnChg>
      </pc:sldChg>
      <pc:sldChg chg="addSp delSp modSp new mod setBg">
        <pc:chgData name="Tilly Paz" userId="28eb7356-61dc-48ef-8408-7c21dafef33f" providerId="ADAL" clId="{CA7D086C-C8F0-49D7-90D9-47DA32D4293A}" dt="2021-12-16T21:58:13.592" v="836" actId="14100"/>
        <pc:sldMkLst>
          <pc:docMk/>
          <pc:sldMk cId="624935316" sldId="334"/>
        </pc:sldMkLst>
        <pc:spChg chg="del">
          <ac:chgData name="Tilly Paz" userId="28eb7356-61dc-48ef-8408-7c21dafef33f" providerId="ADAL" clId="{CA7D086C-C8F0-49D7-90D9-47DA32D4293A}" dt="2021-12-16T21:56:21.096" v="801" actId="26606"/>
          <ac:spMkLst>
            <pc:docMk/>
            <pc:sldMk cId="624935316" sldId="334"/>
            <ac:spMk id="2" creationId="{B318C275-58C0-4CAB-9E45-455AD36D69DB}"/>
          </ac:spMkLst>
        </pc:spChg>
        <pc:spChg chg="del">
          <ac:chgData name="Tilly Paz" userId="28eb7356-61dc-48ef-8408-7c21dafef33f" providerId="ADAL" clId="{CA7D086C-C8F0-49D7-90D9-47DA32D4293A}" dt="2021-12-16T21:56:14.693" v="800" actId="22"/>
          <ac:spMkLst>
            <pc:docMk/>
            <pc:sldMk cId="624935316" sldId="334"/>
            <ac:spMk id="3" creationId="{7B712D1E-CFDE-43EB-A6CB-2A5E8A170C6C}"/>
          </ac:spMkLst>
        </pc:spChg>
        <pc:spChg chg="add mod">
          <ac:chgData name="Tilly Paz" userId="28eb7356-61dc-48ef-8408-7c21dafef33f" providerId="ADAL" clId="{CA7D086C-C8F0-49D7-90D9-47DA32D4293A}" dt="2021-12-16T21:58:01.103" v="834" actId="14100"/>
          <ac:spMkLst>
            <pc:docMk/>
            <pc:sldMk cId="624935316" sldId="334"/>
            <ac:spMk id="11" creationId="{E3257BEE-51E0-4E18-83F0-2AB951D5308E}"/>
          </ac:spMkLst>
        </pc:spChg>
        <pc:spChg chg="add">
          <ac:chgData name="Tilly Paz" userId="28eb7356-61dc-48ef-8408-7c21dafef33f" providerId="ADAL" clId="{CA7D086C-C8F0-49D7-90D9-47DA32D4293A}" dt="2021-12-16T21:57:26.742" v="803" actId="26606"/>
          <ac:spMkLst>
            <pc:docMk/>
            <pc:sldMk cId="624935316" sldId="334"/>
            <ac:spMk id="14" creationId="{2B566528-1B12-4246-9431-5C2D7D081168}"/>
          </ac:spMkLst>
        </pc:spChg>
        <pc:grpChg chg="add">
          <ac:chgData name="Tilly Paz" userId="28eb7356-61dc-48ef-8408-7c21dafef33f" providerId="ADAL" clId="{CA7D086C-C8F0-49D7-90D9-47DA32D4293A}" dt="2021-12-16T21:57:26.742" v="803" actId="26606"/>
          <ac:grpSpMkLst>
            <pc:docMk/>
            <pc:sldMk cId="624935316" sldId="334"/>
            <ac:grpSpMk id="16" creationId="{287F69AB-2350-44E3-9076-00265B93F313}"/>
          </ac:grpSpMkLst>
        </pc:grpChg>
        <pc:grpChg chg="add">
          <ac:chgData name="Tilly Paz" userId="28eb7356-61dc-48ef-8408-7c21dafef33f" providerId="ADAL" clId="{CA7D086C-C8F0-49D7-90D9-47DA32D4293A}" dt="2021-12-16T21:57:26.742" v="803" actId="26606"/>
          <ac:grpSpMkLst>
            <pc:docMk/>
            <pc:sldMk cId="624935316" sldId="334"/>
            <ac:grpSpMk id="20" creationId="{3EA7D759-6BEF-4CBD-A325-BCFA77832B3F}"/>
          </ac:grpSpMkLst>
        </pc:grpChg>
        <pc:picChg chg="add mod ord">
          <ac:chgData name="Tilly Paz" userId="28eb7356-61dc-48ef-8408-7c21dafef33f" providerId="ADAL" clId="{CA7D086C-C8F0-49D7-90D9-47DA32D4293A}" dt="2021-12-16T21:58:07.378" v="835" actId="14100"/>
          <ac:picMkLst>
            <pc:docMk/>
            <pc:sldMk cId="624935316" sldId="334"/>
            <ac:picMk id="5" creationId="{0DABFDC9-757E-4766-9278-93DE5F60C84D}"/>
          </ac:picMkLst>
        </pc:picChg>
        <pc:picChg chg="add mod">
          <ac:chgData name="Tilly Paz" userId="28eb7356-61dc-48ef-8408-7c21dafef33f" providerId="ADAL" clId="{CA7D086C-C8F0-49D7-90D9-47DA32D4293A}" dt="2021-12-16T21:58:13.592" v="836" actId="14100"/>
          <ac:picMkLst>
            <pc:docMk/>
            <pc:sldMk cId="624935316" sldId="334"/>
            <ac:picMk id="7" creationId="{623C0AC4-1C51-4CC2-8429-6024AD39A42B}"/>
          </ac:picMkLst>
        </pc:picChg>
      </pc:sldChg>
      <pc:sldChg chg="addSp delSp modSp new mod setBg">
        <pc:chgData name="Tilly Paz" userId="28eb7356-61dc-48ef-8408-7c21dafef33f" providerId="ADAL" clId="{CA7D086C-C8F0-49D7-90D9-47DA32D4293A}" dt="2021-12-17T10:53:23.383" v="1156" actId="26606"/>
        <pc:sldMkLst>
          <pc:docMk/>
          <pc:sldMk cId="2422450665" sldId="335"/>
        </pc:sldMkLst>
        <pc:spChg chg="mod ord">
          <ac:chgData name="Tilly Paz" userId="28eb7356-61dc-48ef-8408-7c21dafef33f" providerId="ADAL" clId="{CA7D086C-C8F0-49D7-90D9-47DA32D4293A}" dt="2021-12-17T10:53:23.383" v="1156" actId="26606"/>
          <ac:spMkLst>
            <pc:docMk/>
            <pc:sldMk cId="2422450665" sldId="335"/>
            <ac:spMk id="2" creationId="{4AC38DA0-2BAA-4993-954D-EBDB66304EE4}"/>
          </ac:spMkLst>
        </pc:spChg>
        <pc:spChg chg="del">
          <ac:chgData name="Tilly Paz" userId="28eb7356-61dc-48ef-8408-7c21dafef33f" providerId="ADAL" clId="{CA7D086C-C8F0-49D7-90D9-47DA32D4293A}" dt="2021-12-17T10:53:18.430" v="1155"/>
          <ac:spMkLst>
            <pc:docMk/>
            <pc:sldMk cId="2422450665" sldId="335"/>
            <ac:spMk id="3" creationId="{DD1F45A7-0BDC-4061-A708-6053E413E37E}"/>
          </ac:spMkLst>
        </pc:spChg>
        <pc:spChg chg="add">
          <ac:chgData name="Tilly Paz" userId="28eb7356-61dc-48ef-8408-7c21dafef33f" providerId="ADAL" clId="{CA7D086C-C8F0-49D7-90D9-47DA32D4293A}" dt="2021-12-17T10:53:23.383" v="1156" actId="26606"/>
          <ac:spMkLst>
            <pc:docMk/>
            <pc:sldMk cId="2422450665" sldId="335"/>
            <ac:spMk id="71" creationId="{37C89E4B-3C9F-44B9-8B86-D9E3D112D8EC}"/>
          </ac:spMkLst>
        </pc:spChg>
        <pc:picChg chg="add mod">
          <ac:chgData name="Tilly Paz" userId="28eb7356-61dc-48ef-8408-7c21dafef33f" providerId="ADAL" clId="{CA7D086C-C8F0-49D7-90D9-47DA32D4293A}" dt="2021-12-17T10:53:23.383" v="1156" actId="26606"/>
          <ac:picMkLst>
            <pc:docMk/>
            <pc:sldMk cId="2422450665" sldId="335"/>
            <ac:picMk id="1026" creationId="{F2609107-EAF8-4242-8B8E-8BE08A7AAD85}"/>
          </ac:picMkLst>
        </pc:picChg>
        <pc:cxnChg chg="add">
          <ac:chgData name="Tilly Paz" userId="28eb7356-61dc-48ef-8408-7c21dafef33f" providerId="ADAL" clId="{CA7D086C-C8F0-49D7-90D9-47DA32D4293A}" dt="2021-12-17T10:53:23.383" v="1156" actId="26606"/>
          <ac:cxnSpMkLst>
            <pc:docMk/>
            <pc:sldMk cId="2422450665" sldId="335"/>
            <ac:cxnSpMk id="73" creationId="{AA2EAA10-076F-46BD-8F0F-B9A2FB77A85C}"/>
          </ac:cxnSpMkLst>
        </pc:cxnChg>
        <pc:cxnChg chg="add">
          <ac:chgData name="Tilly Paz" userId="28eb7356-61dc-48ef-8408-7c21dafef33f" providerId="ADAL" clId="{CA7D086C-C8F0-49D7-90D9-47DA32D4293A}" dt="2021-12-17T10:53:23.383" v="1156" actId="26606"/>
          <ac:cxnSpMkLst>
            <pc:docMk/>
            <pc:sldMk cId="2422450665" sldId="335"/>
            <ac:cxnSpMk id="75" creationId="{D891E407-403B-4764-86C9-33A56D3BCAA3}"/>
          </ac:cxnSpMkLst>
        </pc:cxn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314EC70-D4A8-4F6C-BCAA-40EF7D297CDD}" type="doc">
      <dgm:prSet loTypeId="urn:microsoft.com/office/officeart/2008/layout/LinedList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91824A73-6AC3-4DB7-9B96-F4C90C5C85A2}">
      <dgm:prSet/>
      <dgm:spPr/>
      <dgm:t>
        <a:bodyPr/>
        <a:lstStyle/>
        <a:p>
          <a:r>
            <a:rPr lang="en-US"/>
            <a:t>Culture: “behavior and beliefs that are learned and shared” </a:t>
          </a:r>
        </a:p>
      </dgm:t>
    </dgm:pt>
    <dgm:pt modelId="{38C498F1-93DB-44CA-98D1-B21F8FE71452}" type="parTrans" cxnId="{D0A0FC84-7604-4979-B429-A12EF01CEA8D}">
      <dgm:prSet/>
      <dgm:spPr/>
      <dgm:t>
        <a:bodyPr/>
        <a:lstStyle/>
        <a:p>
          <a:endParaRPr lang="en-US"/>
        </a:p>
      </dgm:t>
    </dgm:pt>
    <dgm:pt modelId="{FCBF3C0C-463E-42DB-99C2-ECFDBBC4761E}" type="sibTrans" cxnId="{D0A0FC84-7604-4979-B429-A12EF01CEA8D}">
      <dgm:prSet/>
      <dgm:spPr/>
      <dgm:t>
        <a:bodyPr/>
        <a:lstStyle/>
        <a:p>
          <a:endParaRPr lang="en-US"/>
        </a:p>
      </dgm:t>
    </dgm:pt>
    <dgm:pt modelId="{46EF08F4-75D7-4CB8-9C83-C0BF505DA528}">
      <dgm:prSet/>
      <dgm:spPr/>
      <dgm:t>
        <a:bodyPr/>
        <a:lstStyle/>
        <a:p>
          <a:r>
            <a:rPr lang="en-US"/>
            <a:t>Culture influences family, social groups, individual growth, communication, religion, art, politics, and the economy </a:t>
          </a:r>
        </a:p>
      </dgm:t>
    </dgm:pt>
    <dgm:pt modelId="{4B36A458-DC43-4D19-84FC-4F6647442BC4}" type="parTrans" cxnId="{890C364D-345A-47C7-AD22-F0036DB69062}">
      <dgm:prSet/>
      <dgm:spPr/>
      <dgm:t>
        <a:bodyPr/>
        <a:lstStyle/>
        <a:p>
          <a:endParaRPr lang="en-US"/>
        </a:p>
      </dgm:t>
    </dgm:pt>
    <dgm:pt modelId="{343898B3-88AC-4722-B1E2-75142E67D656}" type="sibTrans" cxnId="{890C364D-345A-47C7-AD22-F0036DB69062}">
      <dgm:prSet/>
      <dgm:spPr/>
      <dgm:t>
        <a:bodyPr/>
        <a:lstStyle/>
        <a:p>
          <a:endParaRPr lang="en-US"/>
        </a:p>
      </dgm:t>
    </dgm:pt>
    <dgm:pt modelId="{9F10686B-F43B-4824-971D-75D8321BB98C}">
      <dgm:prSet/>
      <dgm:spPr/>
      <dgm:t>
        <a:bodyPr/>
        <a:lstStyle/>
        <a:p>
          <a:r>
            <a:rPr lang="en-US"/>
            <a:t>Health policies and programs must always keep culture in mind</a:t>
          </a:r>
        </a:p>
      </dgm:t>
    </dgm:pt>
    <dgm:pt modelId="{A7E979BC-3905-4667-8C88-3F6C19267F09}" type="parTrans" cxnId="{4F959DDE-A9F4-4771-AA95-1D9F3ECD5D2F}">
      <dgm:prSet/>
      <dgm:spPr/>
      <dgm:t>
        <a:bodyPr/>
        <a:lstStyle/>
        <a:p>
          <a:endParaRPr lang="en-US"/>
        </a:p>
      </dgm:t>
    </dgm:pt>
    <dgm:pt modelId="{D3E5AC67-31F5-4981-9A3A-CFF60F2A5266}" type="sibTrans" cxnId="{4F959DDE-A9F4-4771-AA95-1D9F3ECD5D2F}">
      <dgm:prSet/>
      <dgm:spPr/>
      <dgm:t>
        <a:bodyPr/>
        <a:lstStyle/>
        <a:p>
          <a:endParaRPr lang="en-US"/>
        </a:p>
      </dgm:t>
    </dgm:pt>
    <dgm:pt modelId="{917A0B9B-1CDA-417A-B010-AC5030438A8B}">
      <dgm:prSet/>
      <dgm:spPr/>
      <dgm:t>
        <a:bodyPr/>
        <a:lstStyle/>
        <a:p>
          <a:r>
            <a:rPr lang="en-US"/>
            <a:t>Critical to note – some cultural practices enable good health but some do not </a:t>
          </a:r>
        </a:p>
      </dgm:t>
    </dgm:pt>
    <dgm:pt modelId="{8B8520E0-5AE8-4E98-8CA7-FB8DBFFC6EF0}" type="parTrans" cxnId="{A26E3610-F56E-4FDC-8D0B-26A4E0D87F2E}">
      <dgm:prSet/>
      <dgm:spPr/>
      <dgm:t>
        <a:bodyPr/>
        <a:lstStyle/>
        <a:p>
          <a:endParaRPr lang="en-US"/>
        </a:p>
      </dgm:t>
    </dgm:pt>
    <dgm:pt modelId="{29D9FB9C-7CE7-4A9E-8E05-2AD329801939}" type="sibTrans" cxnId="{A26E3610-F56E-4FDC-8D0B-26A4E0D87F2E}">
      <dgm:prSet/>
      <dgm:spPr/>
      <dgm:t>
        <a:bodyPr/>
        <a:lstStyle/>
        <a:p>
          <a:endParaRPr lang="en-US"/>
        </a:p>
      </dgm:t>
    </dgm:pt>
    <dgm:pt modelId="{1373CDBE-27A4-4B93-902E-1FFCCBBA8043}" type="pres">
      <dgm:prSet presAssocID="{9314EC70-D4A8-4F6C-BCAA-40EF7D297CDD}" presName="vert0" presStyleCnt="0">
        <dgm:presLayoutVars>
          <dgm:dir/>
          <dgm:animOne val="branch"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5C6BD384-382B-4444-B736-F81A9B4643CB}" type="pres">
      <dgm:prSet presAssocID="{91824A73-6AC3-4DB7-9B96-F4C90C5C85A2}" presName="thickLine" presStyleLbl="alignNode1" presStyleIdx="0" presStyleCnt="4"/>
      <dgm:spPr/>
    </dgm:pt>
    <dgm:pt modelId="{CC0C2968-92EA-4EF1-AB4B-BF041CCF9C0E}" type="pres">
      <dgm:prSet presAssocID="{91824A73-6AC3-4DB7-9B96-F4C90C5C85A2}" presName="horz1" presStyleCnt="0"/>
      <dgm:spPr/>
    </dgm:pt>
    <dgm:pt modelId="{2D116842-7981-4DF2-8A93-085DBD1FEB23}" type="pres">
      <dgm:prSet presAssocID="{91824A73-6AC3-4DB7-9B96-F4C90C5C85A2}" presName="tx1" presStyleLbl="revTx" presStyleIdx="0" presStyleCnt="4"/>
      <dgm:spPr/>
      <dgm:t>
        <a:bodyPr/>
        <a:lstStyle/>
        <a:p>
          <a:endParaRPr lang="en-US"/>
        </a:p>
      </dgm:t>
    </dgm:pt>
    <dgm:pt modelId="{B6135CB5-C48B-4121-BF6A-9D0284D4A7C2}" type="pres">
      <dgm:prSet presAssocID="{91824A73-6AC3-4DB7-9B96-F4C90C5C85A2}" presName="vert1" presStyleCnt="0"/>
      <dgm:spPr/>
    </dgm:pt>
    <dgm:pt modelId="{4932D14E-F857-42B4-B11E-E79494D60219}" type="pres">
      <dgm:prSet presAssocID="{46EF08F4-75D7-4CB8-9C83-C0BF505DA528}" presName="thickLine" presStyleLbl="alignNode1" presStyleIdx="1" presStyleCnt="4"/>
      <dgm:spPr/>
    </dgm:pt>
    <dgm:pt modelId="{518758C1-0376-4B2A-A0FF-01C95E2A7C0B}" type="pres">
      <dgm:prSet presAssocID="{46EF08F4-75D7-4CB8-9C83-C0BF505DA528}" presName="horz1" presStyleCnt="0"/>
      <dgm:spPr/>
    </dgm:pt>
    <dgm:pt modelId="{B9011F3F-1713-4A71-9231-0400CBC9C730}" type="pres">
      <dgm:prSet presAssocID="{46EF08F4-75D7-4CB8-9C83-C0BF505DA528}" presName="tx1" presStyleLbl="revTx" presStyleIdx="1" presStyleCnt="4"/>
      <dgm:spPr/>
      <dgm:t>
        <a:bodyPr/>
        <a:lstStyle/>
        <a:p>
          <a:endParaRPr lang="en-US"/>
        </a:p>
      </dgm:t>
    </dgm:pt>
    <dgm:pt modelId="{DE357214-1028-4996-B4C2-3DBB9551FDF6}" type="pres">
      <dgm:prSet presAssocID="{46EF08F4-75D7-4CB8-9C83-C0BF505DA528}" presName="vert1" presStyleCnt="0"/>
      <dgm:spPr/>
    </dgm:pt>
    <dgm:pt modelId="{AAFDB5AD-F671-4DBF-A140-18683D0A4A41}" type="pres">
      <dgm:prSet presAssocID="{9F10686B-F43B-4824-971D-75D8321BB98C}" presName="thickLine" presStyleLbl="alignNode1" presStyleIdx="2" presStyleCnt="4"/>
      <dgm:spPr/>
    </dgm:pt>
    <dgm:pt modelId="{229FBFE5-609B-4DBD-8B8C-85A80659069D}" type="pres">
      <dgm:prSet presAssocID="{9F10686B-F43B-4824-971D-75D8321BB98C}" presName="horz1" presStyleCnt="0"/>
      <dgm:spPr/>
    </dgm:pt>
    <dgm:pt modelId="{BDC5A8E4-50DE-47AD-995B-D2A3A4F11CA0}" type="pres">
      <dgm:prSet presAssocID="{9F10686B-F43B-4824-971D-75D8321BB98C}" presName="tx1" presStyleLbl="revTx" presStyleIdx="2" presStyleCnt="4"/>
      <dgm:spPr/>
      <dgm:t>
        <a:bodyPr/>
        <a:lstStyle/>
        <a:p>
          <a:endParaRPr lang="en-US"/>
        </a:p>
      </dgm:t>
    </dgm:pt>
    <dgm:pt modelId="{CF24C372-FB3C-4540-A9E4-9CCA3ED56319}" type="pres">
      <dgm:prSet presAssocID="{9F10686B-F43B-4824-971D-75D8321BB98C}" presName="vert1" presStyleCnt="0"/>
      <dgm:spPr/>
    </dgm:pt>
    <dgm:pt modelId="{5D7E5F49-E91E-4A84-AB33-D48406E872B2}" type="pres">
      <dgm:prSet presAssocID="{917A0B9B-1CDA-417A-B010-AC5030438A8B}" presName="thickLine" presStyleLbl="alignNode1" presStyleIdx="3" presStyleCnt="4"/>
      <dgm:spPr/>
    </dgm:pt>
    <dgm:pt modelId="{BD557A62-83D0-41B6-90B1-6D7B2043D930}" type="pres">
      <dgm:prSet presAssocID="{917A0B9B-1CDA-417A-B010-AC5030438A8B}" presName="horz1" presStyleCnt="0"/>
      <dgm:spPr/>
    </dgm:pt>
    <dgm:pt modelId="{187DE7D5-EAD5-4F96-951C-2E959D301403}" type="pres">
      <dgm:prSet presAssocID="{917A0B9B-1CDA-417A-B010-AC5030438A8B}" presName="tx1" presStyleLbl="revTx" presStyleIdx="3" presStyleCnt="4"/>
      <dgm:spPr/>
      <dgm:t>
        <a:bodyPr/>
        <a:lstStyle/>
        <a:p>
          <a:endParaRPr lang="en-US"/>
        </a:p>
      </dgm:t>
    </dgm:pt>
    <dgm:pt modelId="{5491BD11-EEE3-4CFC-82A7-DC4D2571B9FF}" type="pres">
      <dgm:prSet presAssocID="{917A0B9B-1CDA-417A-B010-AC5030438A8B}" presName="vert1" presStyleCnt="0"/>
      <dgm:spPr/>
    </dgm:pt>
  </dgm:ptLst>
  <dgm:cxnLst>
    <dgm:cxn modelId="{4F959DDE-A9F4-4771-AA95-1D9F3ECD5D2F}" srcId="{9314EC70-D4A8-4F6C-BCAA-40EF7D297CDD}" destId="{9F10686B-F43B-4824-971D-75D8321BB98C}" srcOrd="2" destOrd="0" parTransId="{A7E979BC-3905-4667-8C88-3F6C19267F09}" sibTransId="{D3E5AC67-31F5-4981-9A3A-CFF60F2A5266}"/>
    <dgm:cxn modelId="{83B6B809-2984-4815-A49B-B1246A633165}" type="presOf" srcId="{46EF08F4-75D7-4CB8-9C83-C0BF505DA528}" destId="{B9011F3F-1713-4A71-9231-0400CBC9C730}" srcOrd="0" destOrd="0" presId="urn:microsoft.com/office/officeart/2008/layout/LinedList"/>
    <dgm:cxn modelId="{D8AE91AD-075C-4BF2-AF38-4742CBDA3930}" type="presOf" srcId="{9314EC70-D4A8-4F6C-BCAA-40EF7D297CDD}" destId="{1373CDBE-27A4-4B93-902E-1FFCCBBA8043}" srcOrd="0" destOrd="0" presId="urn:microsoft.com/office/officeart/2008/layout/LinedList"/>
    <dgm:cxn modelId="{67226300-A3C0-4BB5-8759-571279B7D3F5}" type="presOf" srcId="{91824A73-6AC3-4DB7-9B96-F4C90C5C85A2}" destId="{2D116842-7981-4DF2-8A93-085DBD1FEB23}" srcOrd="0" destOrd="0" presId="urn:microsoft.com/office/officeart/2008/layout/LinedList"/>
    <dgm:cxn modelId="{D0A0FC84-7604-4979-B429-A12EF01CEA8D}" srcId="{9314EC70-D4A8-4F6C-BCAA-40EF7D297CDD}" destId="{91824A73-6AC3-4DB7-9B96-F4C90C5C85A2}" srcOrd="0" destOrd="0" parTransId="{38C498F1-93DB-44CA-98D1-B21F8FE71452}" sibTransId="{FCBF3C0C-463E-42DB-99C2-ECFDBBC4761E}"/>
    <dgm:cxn modelId="{5FA23B2E-C4F5-4D05-9CB8-A2737887FD8B}" type="presOf" srcId="{9F10686B-F43B-4824-971D-75D8321BB98C}" destId="{BDC5A8E4-50DE-47AD-995B-D2A3A4F11CA0}" srcOrd="0" destOrd="0" presId="urn:microsoft.com/office/officeart/2008/layout/LinedList"/>
    <dgm:cxn modelId="{29EA8C8C-886F-45ED-9C25-806AFD444863}" type="presOf" srcId="{917A0B9B-1CDA-417A-B010-AC5030438A8B}" destId="{187DE7D5-EAD5-4F96-951C-2E959D301403}" srcOrd="0" destOrd="0" presId="urn:microsoft.com/office/officeart/2008/layout/LinedList"/>
    <dgm:cxn modelId="{890C364D-345A-47C7-AD22-F0036DB69062}" srcId="{9314EC70-D4A8-4F6C-BCAA-40EF7D297CDD}" destId="{46EF08F4-75D7-4CB8-9C83-C0BF505DA528}" srcOrd="1" destOrd="0" parTransId="{4B36A458-DC43-4D19-84FC-4F6647442BC4}" sibTransId="{343898B3-88AC-4722-B1E2-75142E67D656}"/>
    <dgm:cxn modelId="{A26E3610-F56E-4FDC-8D0B-26A4E0D87F2E}" srcId="{9314EC70-D4A8-4F6C-BCAA-40EF7D297CDD}" destId="{917A0B9B-1CDA-417A-B010-AC5030438A8B}" srcOrd="3" destOrd="0" parTransId="{8B8520E0-5AE8-4E98-8CA7-FB8DBFFC6EF0}" sibTransId="{29D9FB9C-7CE7-4A9E-8E05-2AD329801939}"/>
    <dgm:cxn modelId="{C5AE858A-4ADC-48DA-A6C5-92320D4CE0E8}" type="presParOf" srcId="{1373CDBE-27A4-4B93-902E-1FFCCBBA8043}" destId="{5C6BD384-382B-4444-B736-F81A9B4643CB}" srcOrd="0" destOrd="0" presId="urn:microsoft.com/office/officeart/2008/layout/LinedList"/>
    <dgm:cxn modelId="{03A74CB1-DB53-4390-961B-4DE5E30C4A12}" type="presParOf" srcId="{1373CDBE-27A4-4B93-902E-1FFCCBBA8043}" destId="{CC0C2968-92EA-4EF1-AB4B-BF041CCF9C0E}" srcOrd="1" destOrd="0" presId="urn:microsoft.com/office/officeart/2008/layout/LinedList"/>
    <dgm:cxn modelId="{A30E051F-EE67-4CF3-B349-FEEA16E2992E}" type="presParOf" srcId="{CC0C2968-92EA-4EF1-AB4B-BF041CCF9C0E}" destId="{2D116842-7981-4DF2-8A93-085DBD1FEB23}" srcOrd="0" destOrd="0" presId="urn:microsoft.com/office/officeart/2008/layout/LinedList"/>
    <dgm:cxn modelId="{7E81A341-1DA7-4C0F-B3A5-32FEB49958BF}" type="presParOf" srcId="{CC0C2968-92EA-4EF1-AB4B-BF041CCF9C0E}" destId="{B6135CB5-C48B-4121-BF6A-9D0284D4A7C2}" srcOrd="1" destOrd="0" presId="urn:microsoft.com/office/officeart/2008/layout/LinedList"/>
    <dgm:cxn modelId="{56DB9432-8EFC-4A26-8259-4F4B17A89BCB}" type="presParOf" srcId="{1373CDBE-27A4-4B93-902E-1FFCCBBA8043}" destId="{4932D14E-F857-42B4-B11E-E79494D60219}" srcOrd="2" destOrd="0" presId="urn:microsoft.com/office/officeart/2008/layout/LinedList"/>
    <dgm:cxn modelId="{7329522B-45F5-40CD-9AC9-AB1074BF4F45}" type="presParOf" srcId="{1373CDBE-27A4-4B93-902E-1FFCCBBA8043}" destId="{518758C1-0376-4B2A-A0FF-01C95E2A7C0B}" srcOrd="3" destOrd="0" presId="urn:microsoft.com/office/officeart/2008/layout/LinedList"/>
    <dgm:cxn modelId="{F72B9D85-DF1F-4CD8-B653-771E4522BE2D}" type="presParOf" srcId="{518758C1-0376-4B2A-A0FF-01C95E2A7C0B}" destId="{B9011F3F-1713-4A71-9231-0400CBC9C730}" srcOrd="0" destOrd="0" presId="urn:microsoft.com/office/officeart/2008/layout/LinedList"/>
    <dgm:cxn modelId="{28781BA1-40AC-4DBF-B585-A4C27F3BEA3E}" type="presParOf" srcId="{518758C1-0376-4B2A-A0FF-01C95E2A7C0B}" destId="{DE357214-1028-4996-B4C2-3DBB9551FDF6}" srcOrd="1" destOrd="0" presId="urn:microsoft.com/office/officeart/2008/layout/LinedList"/>
    <dgm:cxn modelId="{E9E8957D-4C0D-4F94-A867-5D02BDBA745D}" type="presParOf" srcId="{1373CDBE-27A4-4B93-902E-1FFCCBBA8043}" destId="{AAFDB5AD-F671-4DBF-A140-18683D0A4A41}" srcOrd="4" destOrd="0" presId="urn:microsoft.com/office/officeart/2008/layout/LinedList"/>
    <dgm:cxn modelId="{B1350FB6-D60E-4CD5-9E14-74E2639EA0BE}" type="presParOf" srcId="{1373CDBE-27A4-4B93-902E-1FFCCBBA8043}" destId="{229FBFE5-609B-4DBD-8B8C-85A80659069D}" srcOrd="5" destOrd="0" presId="urn:microsoft.com/office/officeart/2008/layout/LinedList"/>
    <dgm:cxn modelId="{99C769AF-3A5D-4D4D-ADEC-31F12EC89839}" type="presParOf" srcId="{229FBFE5-609B-4DBD-8B8C-85A80659069D}" destId="{BDC5A8E4-50DE-47AD-995B-D2A3A4F11CA0}" srcOrd="0" destOrd="0" presId="urn:microsoft.com/office/officeart/2008/layout/LinedList"/>
    <dgm:cxn modelId="{81F96496-94F8-4B5F-BDD4-250FE8A47A47}" type="presParOf" srcId="{229FBFE5-609B-4DBD-8B8C-85A80659069D}" destId="{CF24C372-FB3C-4540-A9E4-9CCA3ED56319}" srcOrd="1" destOrd="0" presId="urn:microsoft.com/office/officeart/2008/layout/LinedList"/>
    <dgm:cxn modelId="{B514E6DD-8031-4996-841A-5CB560E4934A}" type="presParOf" srcId="{1373CDBE-27A4-4B93-902E-1FFCCBBA8043}" destId="{5D7E5F49-E91E-4A84-AB33-D48406E872B2}" srcOrd="6" destOrd="0" presId="urn:microsoft.com/office/officeart/2008/layout/LinedList"/>
    <dgm:cxn modelId="{4AA7C8B7-0793-41D2-A3E7-C9C66B4FB66C}" type="presParOf" srcId="{1373CDBE-27A4-4B93-902E-1FFCCBBA8043}" destId="{BD557A62-83D0-41B6-90B1-6D7B2043D930}" srcOrd="7" destOrd="0" presId="urn:microsoft.com/office/officeart/2008/layout/LinedList"/>
    <dgm:cxn modelId="{003C26B0-6979-4422-8396-B7802CA2A15B}" type="presParOf" srcId="{BD557A62-83D0-41B6-90B1-6D7B2043D930}" destId="{187DE7D5-EAD5-4F96-951C-2E959D301403}" srcOrd="0" destOrd="0" presId="urn:microsoft.com/office/officeart/2008/layout/LinedList"/>
    <dgm:cxn modelId="{2606DF72-F817-4B0D-8513-0669CA3FDCA3}" type="presParOf" srcId="{BD557A62-83D0-41B6-90B1-6D7B2043D930}" destId="{5491BD11-EEE3-4CFC-82A7-DC4D2571B9FF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B213CAD-53D0-4D29-8A68-3C65D7815799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273DFE36-7430-4414-9163-12271CB6AEE4}">
      <dgm:prSet/>
      <dgm:spPr/>
      <dgm:t>
        <a:bodyPr/>
        <a:lstStyle/>
        <a:p>
          <a:r>
            <a:rPr lang="en-US" b="1"/>
            <a:t>Perceptions of Illness</a:t>
          </a:r>
          <a:r>
            <a:rPr lang="en-GB" b="1"/>
            <a:t> and disease</a:t>
          </a:r>
          <a:endParaRPr lang="en-US"/>
        </a:p>
      </dgm:t>
    </dgm:pt>
    <dgm:pt modelId="{9A025FD0-C637-4535-9A3D-404FE1B0E5A7}" type="parTrans" cxnId="{9DF975D7-FB6C-46E1-BEDC-E685635C7155}">
      <dgm:prSet/>
      <dgm:spPr/>
      <dgm:t>
        <a:bodyPr/>
        <a:lstStyle/>
        <a:p>
          <a:endParaRPr lang="en-US"/>
        </a:p>
      </dgm:t>
    </dgm:pt>
    <dgm:pt modelId="{5C91D018-E526-4BE5-A827-185E73F70006}" type="sibTrans" cxnId="{9DF975D7-FB6C-46E1-BEDC-E685635C7155}">
      <dgm:prSet/>
      <dgm:spPr/>
      <dgm:t>
        <a:bodyPr/>
        <a:lstStyle/>
        <a:p>
          <a:endParaRPr lang="en-US"/>
        </a:p>
      </dgm:t>
    </dgm:pt>
    <dgm:pt modelId="{CF772A58-0CAB-40A9-8233-BD3B00379751}">
      <dgm:prSet/>
      <dgm:spPr/>
      <dgm:t>
        <a:bodyPr/>
        <a:lstStyle/>
        <a:p>
          <a:r>
            <a:rPr lang="en-US"/>
            <a:t>Illness: “personal, interpersonal, and cultural reactions to disease or discomfort”</a:t>
          </a:r>
        </a:p>
      </dgm:t>
    </dgm:pt>
    <dgm:pt modelId="{F22A366F-8FC1-4695-BDE1-D982A7F9BA88}" type="parTrans" cxnId="{17319465-2CF8-4B53-BB4F-BEA64C685609}">
      <dgm:prSet/>
      <dgm:spPr/>
      <dgm:t>
        <a:bodyPr/>
        <a:lstStyle/>
        <a:p>
          <a:endParaRPr lang="en-US"/>
        </a:p>
      </dgm:t>
    </dgm:pt>
    <dgm:pt modelId="{B2602B8A-0B0B-46CF-B953-E027AD833B24}" type="sibTrans" cxnId="{17319465-2CF8-4B53-BB4F-BEA64C685609}">
      <dgm:prSet/>
      <dgm:spPr/>
      <dgm:t>
        <a:bodyPr/>
        <a:lstStyle/>
        <a:p>
          <a:endParaRPr lang="en-US"/>
        </a:p>
      </dgm:t>
    </dgm:pt>
    <dgm:pt modelId="{23A12B66-C907-4B41-A3D4-C80C9222419B}">
      <dgm:prSet/>
      <dgm:spPr/>
      <dgm:t>
        <a:bodyPr/>
        <a:lstStyle/>
        <a:p>
          <a:r>
            <a:rPr lang="en-US"/>
            <a:t>Vary across groups </a:t>
          </a:r>
        </a:p>
      </dgm:t>
    </dgm:pt>
    <dgm:pt modelId="{48F76F27-C121-484A-AF2C-C91A1085BE7E}" type="parTrans" cxnId="{9F299AD8-C509-414D-9DF8-FB0F447BBA98}">
      <dgm:prSet/>
      <dgm:spPr/>
      <dgm:t>
        <a:bodyPr/>
        <a:lstStyle/>
        <a:p>
          <a:endParaRPr lang="en-US"/>
        </a:p>
      </dgm:t>
    </dgm:pt>
    <dgm:pt modelId="{C2CE2138-2D91-40A5-9721-B04C6C675239}" type="sibTrans" cxnId="{9F299AD8-C509-414D-9DF8-FB0F447BBA98}">
      <dgm:prSet/>
      <dgm:spPr/>
      <dgm:t>
        <a:bodyPr/>
        <a:lstStyle/>
        <a:p>
          <a:endParaRPr lang="en-US"/>
        </a:p>
      </dgm:t>
    </dgm:pt>
    <dgm:pt modelId="{68AE7A69-286F-414A-B72B-E4A325117738}">
      <dgm:prSet/>
      <dgm:spPr/>
      <dgm:t>
        <a:bodyPr/>
        <a:lstStyle/>
        <a:p>
          <a:r>
            <a:rPr lang="en-US"/>
            <a:t>One culture may view certain signs or symptoms as an affliction while others consider them normal </a:t>
          </a:r>
        </a:p>
      </dgm:t>
    </dgm:pt>
    <dgm:pt modelId="{2243086B-6981-48A6-B42A-4D0E74440378}" type="parTrans" cxnId="{4326797E-4DD8-456C-AD70-B99FFD29ADB9}">
      <dgm:prSet/>
      <dgm:spPr/>
      <dgm:t>
        <a:bodyPr/>
        <a:lstStyle/>
        <a:p>
          <a:endParaRPr lang="en-US"/>
        </a:p>
      </dgm:t>
    </dgm:pt>
    <dgm:pt modelId="{F9ED05D5-9878-499F-B2C2-56D006EA6342}" type="sibTrans" cxnId="{4326797E-4DD8-456C-AD70-B99FFD29ADB9}">
      <dgm:prSet/>
      <dgm:spPr/>
      <dgm:t>
        <a:bodyPr/>
        <a:lstStyle/>
        <a:p>
          <a:endParaRPr lang="en-US"/>
        </a:p>
      </dgm:t>
    </dgm:pt>
    <dgm:pt modelId="{B2E8F698-38B5-443A-9678-E67B7C38726B}">
      <dgm:prSet/>
      <dgm:spPr/>
      <dgm:t>
        <a:bodyPr/>
        <a:lstStyle/>
        <a:p>
          <a:r>
            <a:rPr lang="en-US"/>
            <a:t>Disease: “malfunctioning or maladaptation of biologic and psychophysiologic processes in the individual” </a:t>
          </a:r>
        </a:p>
      </dgm:t>
    </dgm:pt>
    <dgm:pt modelId="{EE592041-1285-41E2-ADF9-AF9D1105FD51}" type="parTrans" cxnId="{2324A1A5-B477-4701-961F-9F3E1ACC0A96}">
      <dgm:prSet/>
      <dgm:spPr/>
      <dgm:t>
        <a:bodyPr/>
        <a:lstStyle/>
        <a:p>
          <a:endParaRPr lang="en-US"/>
        </a:p>
      </dgm:t>
    </dgm:pt>
    <dgm:pt modelId="{D761425D-BA04-475B-99B4-6546585E4F50}" type="sibTrans" cxnId="{2324A1A5-B477-4701-961F-9F3E1ACC0A96}">
      <dgm:prSet/>
      <dgm:spPr/>
      <dgm:t>
        <a:bodyPr/>
        <a:lstStyle/>
        <a:p>
          <a:endParaRPr lang="en-US"/>
        </a:p>
      </dgm:t>
    </dgm:pt>
    <dgm:pt modelId="{02632D82-F3E7-49ED-919D-DEAB6A9A2E63}">
      <dgm:prSet/>
      <dgm:spPr/>
      <dgm:t>
        <a:bodyPr/>
        <a:lstStyle/>
        <a:p>
          <a:r>
            <a:rPr lang="en-US"/>
            <a:t>Some cultures believe illness can be caused by emotional stress, supernatural causes, or bodily imbalance  </a:t>
          </a:r>
        </a:p>
      </dgm:t>
    </dgm:pt>
    <dgm:pt modelId="{7BE7345A-6354-4F04-9396-16853C175A48}" type="parTrans" cxnId="{A8325831-3A9A-4819-B99C-75AFFC6E9638}">
      <dgm:prSet/>
      <dgm:spPr/>
      <dgm:t>
        <a:bodyPr/>
        <a:lstStyle/>
        <a:p>
          <a:endParaRPr lang="en-US"/>
        </a:p>
      </dgm:t>
    </dgm:pt>
    <dgm:pt modelId="{6407E92C-F720-4FC9-81DE-E5AF398695D1}" type="sibTrans" cxnId="{A8325831-3A9A-4819-B99C-75AFFC6E9638}">
      <dgm:prSet/>
      <dgm:spPr/>
      <dgm:t>
        <a:bodyPr/>
        <a:lstStyle/>
        <a:p>
          <a:endParaRPr lang="en-US"/>
        </a:p>
      </dgm:t>
    </dgm:pt>
    <dgm:pt modelId="{0E5A0C3E-6D4E-4101-A15B-D9695AAECE9C}" type="pres">
      <dgm:prSet presAssocID="{FB213CAD-53D0-4D29-8A68-3C65D7815799}" presName="vert0" presStyleCnt="0">
        <dgm:presLayoutVars>
          <dgm:dir/>
          <dgm:animOne val="branch"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C70D3D15-1BEC-4283-8511-4942A17B3449}" type="pres">
      <dgm:prSet presAssocID="{273DFE36-7430-4414-9163-12271CB6AEE4}" presName="thickLine" presStyleLbl="alignNode1" presStyleIdx="0" presStyleCnt="6"/>
      <dgm:spPr/>
    </dgm:pt>
    <dgm:pt modelId="{7FB6A96A-78FB-455A-8D94-2090BDD26899}" type="pres">
      <dgm:prSet presAssocID="{273DFE36-7430-4414-9163-12271CB6AEE4}" presName="horz1" presStyleCnt="0"/>
      <dgm:spPr/>
    </dgm:pt>
    <dgm:pt modelId="{B91F2A83-B7E2-4CCC-A1A8-8C67D92963BF}" type="pres">
      <dgm:prSet presAssocID="{273DFE36-7430-4414-9163-12271CB6AEE4}" presName="tx1" presStyleLbl="revTx" presStyleIdx="0" presStyleCnt="6"/>
      <dgm:spPr/>
      <dgm:t>
        <a:bodyPr/>
        <a:lstStyle/>
        <a:p>
          <a:endParaRPr lang="en-US"/>
        </a:p>
      </dgm:t>
    </dgm:pt>
    <dgm:pt modelId="{4982DE8A-DE24-4CF7-9B45-E6B9EBDF7253}" type="pres">
      <dgm:prSet presAssocID="{273DFE36-7430-4414-9163-12271CB6AEE4}" presName="vert1" presStyleCnt="0"/>
      <dgm:spPr/>
    </dgm:pt>
    <dgm:pt modelId="{F098571E-E9C8-4E02-B94F-450F66143BDB}" type="pres">
      <dgm:prSet presAssocID="{CF772A58-0CAB-40A9-8233-BD3B00379751}" presName="thickLine" presStyleLbl="alignNode1" presStyleIdx="1" presStyleCnt="6"/>
      <dgm:spPr/>
    </dgm:pt>
    <dgm:pt modelId="{DCB2C3AC-5DC4-44C1-B6EB-7FA22912580F}" type="pres">
      <dgm:prSet presAssocID="{CF772A58-0CAB-40A9-8233-BD3B00379751}" presName="horz1" presStyleCnt="0"/>
      <dgm:spPr/>
    </dgm:pt>
    <dgm:pt modelId="{A52E2C3A-375B-4D74-9BAF-38D40DB99A77}" type="pres">
      <dgm:prSet presAssocID="{CF772A58-0CAB-40A9-8233-BD3B00379751}" presName="tx1" presStyleLbl="revTx" presStyleIdx="1" presStyleCnt="6"/>
      <dgm:spPr/>
      <dgm:t>
        <a:bodyPr/>
        <a:lstStyle/>
        <a:p>
          <a:endParaRPr lang="en-US"/>
        </a:p>
      </dgm:t>
    </dgm:pt>
    <dgm:pt modelId="{18583851-BA31-479F-9C5C-9F13099FBE11}" type="pres">
      <dgm:prSet presAssocID="{CF772A58-0CAB-40A9-8233-BD3B00379751}" presName="vert1" presStyleCnt="0"/>
      <dgm:spPr/>
    </dgm:pt>
    <dgm:pt modelId="{C5AD608C-3234-4872-913F-7396E86F4FB2}" type="pres">
      <dgm:prSet presAssocID="{23A12B66-C907-4B41-A3D4-C80C9222419B}" presName="thickLine" presStyleLbl="alignNode1" presStyleIdx="2" presStyleCnt="6"/>
      <dgm:spPr/>
    </dgm:pt>
    <dgm:pt modelId="{755751B5-E94D-43EB-ABD4-DDB80C5E17FF}" type="pres">
      <dgm:prSet presAssocID="{23A12B66-C907-4B41-A3D4-C80C9222419B}" presName="horz1" presStyleCnt="0"/>
      <dgm:spPr/>
    </dgm:pt>
    <dgm:pt modelId="{47A768EA-0BF9-43FA-B03E-501DD16A0D50}" type="pres">
      <dgm:prSet presAssocID="{23A12B66-C907-4B41-A3D4-C80C9222419B}" presName="tx1" presStyleLbl="revTx" presStyleIdx="2" presStyleCnt="6"/>
      <dgm:spPr/>
      <dgm:t>
        <a:bodyPr/>
        <a:lstStyle/>
        <a:p>
          <a:endParaRPr lang="en-US"/>
        </a:p>
      </dgm:t>
    </dgm:pt>
    <dgm:pt modelId="{380CBA95-BB83-468E-B25E-B62AB4468073}" type="pres">
      <dgm:prSet presAssocID="{23A12B66-C907-4B41-A3D4-C80C9222419B}" presName="vert1" presStyleCnt="0"/>
      <dgm:spPr/>
    </dgm:pt>
    <dgm:pt modelId="{B1A88840-6D17-4020-B5E8-A76883410F82}" type="pres">
      <dgm:prSet presAssocID="{68AE7A69-286F-414A-B72B-E4A325117738}" presName="thickLine" presStyleLbl="alignNode1" presStyleIdx="3" presStyleCnt="6"/>
      <dgm:spPr/>
    </dgm:pt>
    <dgm:pt modelId="{EF41EA07-DAFF-4479-8CAB-8E55DF96CE7B}" type="pres">
      <dgm:prSet presAssocID="{68AE7A69-286F-414A-B72B-E4A325117738}" presName="horz1" presStyleCnt="0"/>
      <dgm:spPr/>
    </dgm:pt>
    <dgm:pt modelId="{2621E7EB-92BF-4863-A473-A526CE09638B}" type="pres">
      <dgm:prSet presAssocID="{68AE7A69-286F-414A-B72B-E4A325117738}" presName="tx1" presStyleLbl="revTx" presStyleIdx="3" presStyleCnt="6"/>
      <dgm:spPr/>
      <dgm:t>
        <a:bodyPr/>
        <a:lstStyle/>
        <a:p>
          <a:endParaRPr lang="en-US"/>
        </a:p>
      </dgm:t>
    </dgm:pt>
    <dgm:pt modelId="{53BC3E57-88F9-4EA5-BBC7-E14625BF18B8}" type="pres">
      <dgm:prSet presAssocID="{68AE7A69-286F-414A-B72B-E4A325117738}" presName="vert1" presStyleCnt="0"/>
      <dgm:spPr/>
    </dgm:pt>
    <dgm:pt modelId="{C2D4FB3C-07EB-4591-A7C8-E13DCF6F3AB9}" type="pres">
      <dgm:prSet presAssocID="{B2E8F698-38B5-443A-9678-E67B7C38726B}" presName="thickLine" presStyleLbl="alignNode1" presStyleIdx="4" presStyleCnt="6"/>
      <dgm:spPr/>
    </dgm:pt>
    <dgm:pt modelId="{178190F6-5606-4286-B3ED-FFE0CDA82448}" type="pres">
      <dgm:prSet presAssocID="{B2E8F698-38B5-443A-9678-E67B7C38726B}" presName="horz1" presStyleCnt="0"/>
      <dgm:spPr/>
    </dgm:pt>
    <dgm:pt modelId="{5E8864EE-0B22-4795-94E8-2529E5FD4EBC}" type="pres">
      <dgm:prSet presAssocID="{B2E8F698-38B5-443A-9678-E67B7C38726B}" presName="tx1" presStyleLbl="revTx" presStyleIdx="4" presStyleCnt="6"/>
      <dgm:spPr/>
      <dgm:t>
        <a:bodyPr/>
        <a:lstStyle/>
        <a:p>
          <a:endParaRPr lang="en-US"/>
        </a:p>
      </dgm:t>
    </dgm:pt>
    <dgm:pt modelId="{1C42253E-2A25-4891-B64C-180326C5938A}" type="pres">
      <dgm:prSet presAssocID="{B2E8F698-38B5-443A-9678-E67B7C38726B}" presName="vert1" presStyleCnt="0"/>
      <dgm:spPr/>
    </dgm:pt>
    <dgm:pt modelId="{CC8909F0-BED4-42DF-8413-877041D07D0F}" type="pres">
      <dgm:prSet presAssocID="{02632D82-F3E7-49ED-919D-DEAB6A9A2E63}" presName="thickLine" presStyleLbl="alignNode1" presStyleIdx="5" presStyleCnt="6"/>
      <dgm:spPr/>
    </dgm:pt>
    <dgm:pt modelId="{BE32668E-8459-4B7D-B5FF-04E222675932}" type="pres">
      <dgm:prSet presAssocID="{02632D82-F3E7-49ED-919D-DEAB6A9A2E63}" presName="horz1" presStyleCnt="0"/>
      <dgm:spPr/>
    </dgm:pt>
    <dgm:pt modelId="{8C8E8F09-F084-4B51-A013-DE1DEE6AA74A}" type="pres">
      <dgm:prSet presAssocID="{02632D82-F3E7-49ED-919D-DEAB6A9A2E63}" presName="tx1" presStyleLbl="revTx" presStyleIdx="5" presStyleCnt="6"/>
      <dgm:spPr/>
      <dgm:t>
        <a:bodyPr/>
        <a:lstStyle/>
        <a:p>
          <a:endParaRPr lang="en-US"/>
        </a:p>
      </dgm:t>
    </dgm:pt>
    <dgm:pt modelId="{454C2B1E-3084-4A94-AC59-250BBA0CF9EC}" type="pres">
      <dgm:prSet presAssocID="{02632D82-F3E7-49ED-919D-DEAB6A9A2E63}" presName="vert1" presStyleCnt="0"/>
      <dgm:spPr/>
    </dgm:pt>
  </dgm:ptLst>
  <dgm:cxnLst>
    <dgm:cxn modelId="{9F299AD8-C509-414D-9DF8-FB0F447BBA98}" srcId="{FB213CAD-53D0-4D29-8A68-3C65D7815799}" destId="{23A12B66-C907-4B41-A3D4-C80C9222419B}" srcOrd="2" destOrd="0" parTransId="{48F76F27-C121-484A-AF2C-C91A1085BE7E}" sibTransId="{C2CE2138-2D91-40A5-9721-B04C6C675239}"/>
    <dgm:cxn modelId="{FCCD22EE-395B-4AA7-A751-29C2BBA36673}" type="presOf" srcId="{68AE7A69-286F-414A-B72B-E4A325117738}" destId="{2621E7EB-92BF-4863-A473-A526CE09638B}" srcOrd="0" destOrd="0" presId="urn:microsoft.com/office/officeart/2008/layout/LinedList"/>
    <dgm:cxn modelId="{2324A1A5-B477-4701-961F-9F3E1ACC0A96}" srcId="{FB213CAD-53D0-4D29-8A68-3C65D7815799}" destId="{B2E8F698-38B5-443A-9678-E67B7C38726B}" srcOrd="4" destOrd="0" parTransId="{EE592041-1285-41E2-ADF9-AF9D1105FD51}" sibTransId="{D761425D-BA04-475B-99B4-6546585E4F50}"/>
    <dgm:cxn modelId="{EB0B807B-D186-4031-8E6C-8F2E19131D79}" type="presOf" srcId="{02632D82-F3E7-49ED-919D-DEAB6A9A2E63}" destId="{8C8E8F09-F084-4B51-A013-DE1DEE6AA74A}" srcOrd="0" destOrd="0" presId="urn:microsoft.com/office/officeart/2008/layout/LinedList"/>
    <dgm:cxn modelId="{6B6731D3-9E7D-4DD9-BBBA-21174984370C}" type="presOf" srcId="{B2E8F698-38B5-443A-9678-E67B7C38726B}" destId="{5E8864EE-0B22-4795-94E8-2529E5FD4EBC}" srcOrd="0" destOrd="0" presId="urn:microsoft.com/office/officeart/2008/layout/LinedList"/>
    <dgm:cxn modelId="{C06A805C-578B-4C63-997F-3C0C0F3D648C}" type="presOf" srcId="{23A12B66-C907-4B41-A3D4-C80C9222419B}" destId="{47A768EA-0BF9-43FA-B03E-501DD16A0D50}" srcOrd="0" destOrd="0" presId="urn:microsoft.com/office/officeart/2008/layout/LinedList"/>
    <dgm:cxn modelId="{4326797E-4DD8-456C-AD70-B99FFD29ADB9}" srcId="{FB213CAD-53D0-4D29-8A68-3C65D7815799}" destId="{68AE7A69-286F-414A-B72B-E4A325117738}" srcOrd="3" destOrd="0" parTransId="{2243086B-6981-48A6-B42A-4D0E74440378}" sibTransId="{F9ED05D5-9878-499F-B2C2-56D006EA6342}"/>
    <dgm:cxn modelId="{A8325831-3A9A-4819-B99C-75AFFC6E9638}" srcId="{FB213CAD-53D0-4D29-8A68-3C65D7815799}" destId="{02632D82-F3E7-49ED-919D-DEAB6A9A2E63}" srcOrd="5" destOrd="0" parTransId="{7BE7345A-6354-4F04-9396-16853C175A48}" sibTransId="{6407E92C-F720-4FC9-81DE-E5AF398695D1}"/>
    <dgm:cxn modelId="{9DF975D7-FB6C-46E1-BEDC-E685635C7155}" srcId="{FB213CAD-53D0-4D29-8A68-3C65D7815799}" destId="{273DFE36-7430-4414-9163-12271CB6AEE4}" srcOrd="0" destOrd="0" parTransId="{9A025FD0-C637-4535-9A3D-404FE1B0E5A7}" sibTransId="{5C91D018-E526-4BE5-A827-185E73F70006}"/>
    <dgm:cxn modelId="{6A1FC89E-BD0B-41A1-8DB4-216C3DE19176}" type="presOf" srcId="{CF772A58-0CAB-40A9-8233-BD3B00379751}" destId="{A52E2C3A-375B-4D74-9BAF-38D40DB99A77}" srcOrd="0" destOrd="0" presId="urn:microsoft.com/office/officeart/2008/layout/LinedList"/>
    <dgm:cxn modelId="{D079FC24-36BC-4F58-80C1-63E6FBB89A49}" type="presOf" srcId="{273DFE36-7430-4414-9163-12271CB6AEE4}" destId="{B91F2A83-B7E2-4CCC-A1A8-8C67D92963BF}" srcOrd="0" destOrd="0" presId="urn:microsoft.com/office/officeart/2008/layout/LinedList"/>
    <dgm:cxn modelId="{17319465-2CF8-4B53-BB4F-BEA64C685609}" srcId="{FB213CAD-53D0-4D29-8A68-3C65D7815799}" destId="{CF772A58-0CAB-40A9-8233-BD3B00379751}" srcOrd="1" destOrd="0" parTransId="{F22A366F-8FC1-4695-BDE1-D982A7F9BA88}" sibTransId="{B2602B8A-0B0B-46CF-B953-E027AD833B24}"/>
    <dgm:cxn modelId="{A40DA825-BFE9-438B-A3E1-9E08890CFB0F}" type="presOf" srcId="{FB213CAD-53D0-4D29-8A68-3C65D7815799}" destId="{0E5A0C3E-6D4E-4101-A15B-D9695AAECE9C}" srcOrd="0" destOrd="0" presId="urn:microsoft.com/office/officeart/2008/layout/LinedList"/>
    <dgm:cxn modelId="{F91CAC34-9F70-4211-89E0-6F7260893513}" type="presParOf" srcId="{0E5A0C3E-6D4E-4101-A15B-D9695AAECE9C}" destId="{C70D3D15-1BEC-4283-8511-4942A17B3449}" srcOrd="0" destOrd="0" presId="urn:microsoft.com/office/officeart/2008/layout/LinedList"/>
    <dgm:cxn modelId="{3C086658-4679-4965-A6B8-9C17458DCF16}" type="presParOf" srcId="{0E5A0C3E-6D4E-4101-A15B-D9695AAECE9C}" destId="{7FB6A96A-78FB-455A-8D94-2090BDD26899}" srcOrd="1" destOrd="0" presId="urn:microsoft.com/office/officeart/2008/layout/LinedList"/>
    <dgm:cxn modelId="{F18E0347-8A9F-4219-AB4F-E827DD017FED}" type="presParOf" srcId="{7FB6A96A-78FB-455A-8D94-2090BDD26899}" destId="{B91F2A83-B7E2-4CCC-A1A8-8C67D92963BF}" srcOrd="0" destOrd="0" presId="urn:microsoft.com/office/officeart/2008/layout/LinedList"/>
    <dgm:cxn modelId="{2EC14A98-FA74-41AC-8BED-01BFE2EBBACA}" type="presParOf" srcId="{7FB6A96A-78FB-455A-8D94-2090BDD26899}" destId="{4982DE8A-DE24-4CF7-9B45-E6B9EBDF7253}" srcOrd="1" destOrd="0" presId="urn:microsoft.com/office/officeart/2008/layout/LinedList"/>
    <dgm:cxn modelId="{A08D72FF-014F-47E8-824C-B61DBAF3688A}" type="presParOf" srcId="{0E5A0C3E-6D4E-4101-A15B-D9695AAECE9C}" destId="{F098571E-E9C8-4E02-B94F-450F66143BDB}" srcOrd="2" destOrd="0" presId="urn:microsoft.com/office/officeart/2008/layout/LinedList"/>
    <dgm:cxn modelId="{1609302E-3BDB-41B0-AF33-0A6CA7B67366}" type="presParOf" srcId="{0E5A0C3E-6D4E-4101-A15B-D9695AAECE9C}" destId="{DCB2C3AC-5DC4-44C1-B6EB-7FA22912580F}" srcOrd="3" destOrd="0" presId="urn:microsoft.com/office/officeart/2008/layout/LinedList"/>
    <dgm:cxn modelId="{6F991EF2-BE30-4257-9D34-523EE8FE27ED}" type="presParOf" srcId="{DCB2C3AC-5DC4-44C1-B6EB-7FA22912580F}" destId="{A52E2C3A-375B-4D74-9BAF-38D40DB99A77}" srcOrd="0" destOrd="0" presId="urn:microsoft.com/office/officeart/2008/layout/LinedList"/>
    <dgm:cxn modelId="{569FA6CC-90F5-4E8E-8D62-F6C4E40CF54F}" type="presParOf" srcId="{DCB2C3AC-5DC4-44C1-B6EB-7FA22912580F}" destId="{18583851-BA31-479F-9C5C-9F13099FBE11}" srcOrd="1" destOrd="0" presId="urn:microsoft.com/office/officeart/2008/layout/LinedList"/>
    <dgm:cxn modelId="{897C3B95-BEFD-4D9B-A46F-12750E496AA8}" type="presParOf" srcId="{0E5A0C3E-6D4E-4101-A15B-D9695AAECE9C}" destId="{C5AD608C-3234-4872-913F-7396E86F4FB2}" srcOrd="4" destOrd="0" presId="urn:microsoft.com/office/officeart/2008/layout/LinedList"/>
    <dgm:cxn modelId="{8C200364-1AC5-46DC-B6C1-73EFF145F4E7}" type="presParOf" srcId="{0E5A0C3E-6D4E-4101-A15B-D9695AAECE9C}" destId="{755751B5-E94D-43EB-ABD4-DDB80C5E17FF}" srcOrd="5" destOrd="0" presId="urn:microsoft.com/office/officeart/2008/layout/LinedList"/>
    <dgm:cxn modelId="{F49AF5C9-1AEA-4018-8AD5-27B91C9F8370}" type="presParOf" srcId="{755751B5-E94D-43EB-ABD4-DDB80C5E17FF}" destId="{47A768EA-0BF9-43FA-B03E-501DD16A0D50}" srcOrd="0" destOrd="0" presId="urn:microsoft.com/office/officeart/2008/layout/LinedList"/>
    <dgm:cxn modelId="{4EC07EF6-EA86-472D-9AFF-734A7C20CD43}" type="presParOf" srcId="{755751B5-E94D-43EB-ABD4-DDB80C5E17FF}" destId="{380CBA95-BB83-468E-B25E-B62AB4468073}" srcOrd="1" destOrd="0" presId="urn:microsoft.com/office/officeart/2008/layout/LinedList"/>
    <dgm:cxn modelId="{C65D96F6-DC44-47EB-9279-0F807678F67A}" type="presParOf" srcId="{0E5A0C3E-6D4E-4101-A15B-D9695AAECE9C}" destId="{B1A88840-6D17-4020-B5E8-A76883410F82}" srcOrd="6" destOrd="0" presId="urn:microsoft.com/office/officeart/2008/layout/LinedList"/>
    <dgm:cxn modelId="{5DA5B592-B8A9-40C8-A6CF-EEB6D1D568B4}" type="presParOf" srcId="{0E5A0C3E-6D4E-4101-A15B-D9695AAECE9C}" destId="{EF41EA07-DAFF-4479-8CAB-8E55DF96CE7B}" srcOrd="7" destOrd="0" presId="urn:microsoft.com/office/officeart/2008/layout/LinedList"/>
    <dgm:cxn modelId="{217BFDA6-70EF-4351-A98C-467F44609B01}" type="presParOf" srcId="{EF41EA07-DAFF-4479-8CAB-8E55DF96CE7B}" destId="{2621E7EB-92BF-4863-A473-A526CE09638B}" srcOrd="0" destOrd="0" presId="urn:microsoft.com/office/officeart/2008/layout/LinedList"/>
    <dgm:cxn modelId="{782942B8-53C0-497B-9426-121DCFBC21B0}" type="presParOf" srcId="{EF41EA07-DAFF-4479-8CAB-8E55DF96CE7B}" destId="{53BC3E57-88F9-4EA5-BBC7-E14625BF18B8}" srcOrd="1" destOrd="0" presId="urn:microsoft.com/office/officeart/2008/layout/LinedList"/>
    <dgm:cxn modelId="{5AF4648D-A035-4845-B06E-7271C1E17276}" type="presParOf" srcId="{0E5A0C3E-6D4E-4101-A15B-D9695AAECE9C}" destId="{C2D4FB3C-07EB-4591-A7C8-E13DCF6F3AB9}" srcOrd="8" destOrd="0" presId="urn:microsoft.com/office/officeart/2008/layout/LinedList"/>
    <dgm:cxn modelId="{8A6A6C58-6B08-4E99-A5A8-D82F8D6B0163}" type="presParOf" srcId="{0E5A0C3E-6D4E-4101-A15B-D9695AAECE9C}" destId="{178190F6-5606-4286-B3ED-FFE0CDA82448}" srcOrd="9" destOrd="0" presId="urn:microsoft.com/office/officeart/2008/layout/LinedList"/>
    <dgm:cxn modelId="{96C34ECC-BC44-4541-AD27-A0A438920F14}" type="presParOf" srcId="{178190F6-5606-4286-B3ED-FFE0CDA82448}" destId="{5E8864EE-0B22-4795-94E8-2529E5FD4EBC}" srcOrd="0" destOrd="0" presId="urn:microsoft.com/office/officeart/2008/layout/LinedList"/>
    <dgm:cxn modelId="{A3A37201-065D-4BAA-8665-DBA456C55B00}" type="presParOf" srcId="{178190F6-5606-4286-B3ED-FFE0CDA82448}" destId="{1C42253E-2A25-4891-B64C-180326C5938A}" srcOrd="1" destOrd="0" presId="urn:microsoft.com/office/officeart/2008/layout/LinedList"/>
    <dgm:cxn modelId="{6BB791EE-9074-4086-AF15-C12203E36BED}" type="presParOf" srcId="{0E5A0C3E-6D4E-4101-A15B-D9695AAECE9C}" destId="{CC8909F0-BED4-42DF-8413-877041D07D0F}" srcOrd="10" destOrd="0" presId="urn:microsoft.com/office/officeart/2008/layout/LinedList"/>
    <dgm:cxn modelId="{430E3632-A020-46E2-8701-EE23017E6207}" type="presParOf" srcId="{0E5A0C3E-6D4E-4101-A15B-D9695AAECE9C}" destId="{BE32668E-8459-4B7D-B5FF-04E222675932}" srcOrd="11" destOrd="0" presId="urn:microsoft.com/office/officeart/2008/layout/LinedList"/>
    <dgm:cxn modelId="{D1DE94C9-B38A-4B91-BCA2-19641E1BE9B0}" type="presParOf" srcId="{BE32668E-8459-4B7D-B5FF-04E222675932}" destId="{8C8E8F09-F084-4B51-A013-DE1DEE6AA74A}" srcOrd="0" destOrd="0" presId="urn:microsoft.com/office/officeart/2008/layout/LinedList"/>
    <dgm:cxn modelId="{9F565B58-3E5B-440F-A895-42B5B43CD81B}" type="presParOf" srcId="{BE32668E-8459-4B7D-B5FF-04E222675932}" destId="{454C2B1E-3084-4A94-AC59-250BBA0CF9EC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0696AEA-44F7-4EF6-8DE6-E25874ABB560}" type="doc">
      <dgm:prSet loTypeId="urn:microsoft.com/office/officeart/2008/layout/LinedList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5030277F-8567-4E11-B3B6-56C0A0F75DD1}">
      <dgm:prSet/>
      <dgm:spPr/>
      <dgm:t>
        <a:bodyPr/>
        <a:lstStyle/>
        <a:p>
          <a:r>
            <a:rPr lang="en-GB"/>
            <a:t>Where will you find more HIV cases, in a culture that supports monogamy or in a culture that support more fluid marital structures?</a:t>
          </a:r>
          <a:endParaRPr lang="en-US"/>
        </a:p>
      </dgm:t>
    </dgm:pt>
    <dgm:pt modelId="{1EA465C1-B728-47E2-824C-CEA92F21911D}" type="parTrans" cxnId="{16E8966F-B1FA-4E58-9768-A0A20645969B}">
      <dgm:prSet/>
      <dgm:spPr/>
      <dgm:t>
        <a:bodyPr/>
        <a:lstStyle/>
        <a:p>
          <a:endParaRPr lang="en-US"/>
        </a:p>
      </dgm:t>
    </dgm:pt>
    <dgm:pt modelId="{C4D2F8D0-7E38-40C6-8413-5DBEACBEA723}" type="sibTrans" cxnId="{16E8966F-B1FA-4E58-9768-A0A20645969B}">
      <dgm:prSet/>
      <dgm:spPr/>
      <dgm:t>
        <a:bodyPr/>
        <a:lstStyle/>
        <a:p>
          <a:endParaRPr lang="en-US"/>
        </a:p>
      </dgm:t>
    </dgm:pt>
    <dgm:pt modelId="{63A7F163-0B2B-4084-A27D-D0CFB7276DA4}">
      <dgm:prSet/>
      <dgm:spPr/>
      <dgm:t>
        <a:bodyPr/>
        <a:lstStyle/>
        <a:p>
          <a:r>
            <a:rPr lang="en-GB"/>
            <a:t>And how would this culture affect early detection of AIDS?</a:t>
          </a:r>
          <a:endParaRPr lang="en-US"/>
        </a:p>
      </dgm:t>
    </dgm:pt>
    <dgm:pt modelId="{C03A2DB0-049C-441E-B456-6B1C1C1BE3C4}" type="parTrans" cxnId="{5AF22D60-7A87-4931-B14C-C1158C81DDAB}">
      <dgm:prSet/>
      <dgm:spPr/>
      <dgm:t>
        <a:bodyPr/>
        <a:lstStyle/>
        <a:p>
          <a:endParaRPr lang="en-US"/>
        </a:p>
      </dgm:t>
    </dgm:pt>
    <dgm:pt modelId="{D929BBEA-65D2-4FCF-8DE9-72AA30D14EEB}" type="sibTrans" cxnId="{5AF22D60-7A87-4931-B14C-C1158C81DDAB}">
      <dgm:prSet/>
      <dgm:spPr/>
      <dgm:t>
        <a:bodyPr/>
        <a:lstStyle/>
        <a:p>
          <a:endParaRPr lang="en-US"/>
        </a:p>
      </dgm:t>
    </dgm:pt>
    <dgm:pt modelId="{1617BA4A-5B4B-4FF4-957A-5F9C2E9EBD91}" type="pres">
      <dgm:prSet presAssocID="{B0696AEA-44F7-4EF6-8DE6-E25874ABB560}" presName="vert0" presStyleCnt="0">
        <dgm:presLayoutVars>
          <dgm:dir/>
          <dgm:animOne val="branch"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A95EFB9D-4C71-4132-B238-57349EC1715A}" type="pres">
      <dgm:prSet presAssocID="{5030277F-8567-4E11-B3B6-56C0A0F75DD1}" presName="thickLine" presStyleLbl="alignNode1" presStyleIdx="0" presStyleCnt="2"/>
      <dgm:spPr/>
    </dgm:pt>
    <dgm:pt modelId="{49C1D038-EDB0-4EA6-90C1-D4734FDC3770}" type="pres">
      <dgm:prSet presAssocID="{5030277F-8567-4E11-B3B6-56C0A0F75DD1}" presName="horz1" presStyleCnt="0"/>
      <dgm:spPr/>
    </dgm:pt>
    <dgm:pt modelId="{BC15577A-69BA-43D5-8100-2713A39BE4F3}" type="pres">
      <dgm:prSet presAssocID="{5030277F-8567-4E11-B3B6-56C0A0F75DD1}" presName="tx1" presStyleLbl="revTx" presStyleIdx="0" presStyleCnt="2"/>
      <dgm:spPr/>
      <dgm:t>
        <a:bodyPr/>
        <a:lstStyle/>
        <a:p>
          <a:endParaRPr lang="en-US"/>
        </a:p>
      </dgm:t>
    </dgm:pt>
    <dgm:pt modelId="{784524A0-6F25-426D-9086-FBA02A1BDF32}" type="pres">
      <dgm:prSet presAssocID="{5030277F-8567-4E11-B3B6-56C0A0F75DD1}" presName="vert1" presStyleCnt="0"/>
      <dgm:spPr/>
    </dgm:pt>
    <dgm:pt modelId="{8DBD8BD0-F26C-42FF-8398-FF6975016EDB}" type="pres">
      <dgm:prSet presAssocID="{63A7F163-0B2B-4084-A27D-D0CFB7276DA4}" presName="thickLine" presStyleLbl="alignNode1" presStyleIdx="1" presStyleCnt="2"/>
      <dgm:spPr/>
    </dgm:pt>
    <dgm:pt modelId="{6993A87E-745D-48FB-A1C1-BCAF16EAA736}" type="pres">
      <dgm:prSet presAssocID="{63A7F163-0B2B-4084-A27D-D0CFB7276DA4}" presName="horz1" presStyleCnt="0"/>
      <dgm:spPr/>
    </dgm:pt>
    <dgm:pt modelId="{78B36859-84C9-487D-91CD-0C1089799760}" type="pres">
      <dgm:prSet presAssocID="{63A7F163-0B2B-4084-A27D-D0CFB7276DA4}" presName="tx1" presStyleLbl="revTx" presStyleIdx="1" presStyleCnt="2"/>
      <dgm:spPr/>
      <dgm:t>
        <a:bodyPr/>
        <a:lstStyle/>
        <a:p>
          <a:endParaRPr lang="en-US"/>
        </a:p>
      </dgm:t>
    </dgm:pt>
    <dgm:pt modelId="{5307A75D-CF91-4AAA-AB9A-A6311E178F53}" type="pres">
      <dgm:prSet presAssocID="{63A7F163-0B2B-4084-A27D-D0CFB7276DA4}" presName="vert1" presStyleCnt="0"/>
      <dgm:spPr/>
    </dgm:pt>
  </dgm:ptLst>
  <dgm:cxnLst>
    <dgm:cxn modelId="{16E8966F-B1FA-4E58-9768-A0A20645969B}" srcId="{B0696AEA-44F7-4EF6-8DE6-E25874ABB560}" destId="{5030277F-8567-4E11-B3B6-56C0A0F75DD1}" srcOrd="0" destOrd="0" parTransId="{1EA465C1-B728-47E2-824C-CEA92F21911D}" sibTransId="{C4D2F8D0-7E38-40C6-8413-5DBEACBEA723}"/>
    <dgm:cxn modelId="{5AF22D60-7A87-4931-B14C-C1158C81DDAB}" srcId="{B0696AEA-44F7-4EF6-8DE6-E25874ABB560}" destId="{63A7F163-0B2B-4084-A27D-D0CFB7276DA4}" srcOrd="1" destOrd="0" parTransId="{C03A2DB0-049C-441E-B456-6B1C1C1BE3C4}" sibTransId="{D929BBEA-65D2-4FCF-8DE9-72AA30D14EEB}"/>
    <dgm:cxn modelId="{AC1D638C-5BBC-4F54-8276-58C9B7AAA0A7}" type="presOf" srcId="{63A7F163-0B2B-4084-A27D-D0CFB7276DA4}" destId="{78B36859-84C9-487D-91CD-0C1089799760}" srcOrd="0" destOrd="0" presId="urn:microsoft.com/office/officeart/2008/layout/LinedList"/>
    <dgm:cxn modelId="{03EAFB1C-F548-4159-AD3E-FD92B63E1026}" type="presOf" srcId="{B0696AEA-44F7-4EF6-8DE6-E25874ABB560}" destId="{1617BA4A-5B4B-4FF4-957A-5F9C2E9EBD91}" srcOrd="0" destOrd="0" presId="urn:microsoft.com/office/officeart/2008/layout/LinedList"/>
    <dgm:cxn modelId="{433519CA-3B2B-4F17-91AE-F8309AC856F4}" type="presOf" srcId="{5030277F-8567-4E11-B3B6-56C0A0F75DD1}" destId="{BC15577A-69BA-43D5-8100-2713A39BE4F3}" srcOrd="0" destOrd="0" presId="urn:microsoft.com/office/officeart/2008/layout/LinedList"/>
    <dgm:cxn modelId="{715B6C4B-1524-46F6-ABA5-8EDBEA41D71C}" type="presParOf" srcId="{1617BA4A-5B4B-4FF4-957A-5F9C2E9EBD91}" destId="{A95EFB9D-4C71-4132-B238-57349EC1715A}" srcOrd="0" destOrd="0" presId="urn:microsoft.com/office/officeart/2008/layout/LinedList"/>
    <dgm:cxn modelId="{180AD0CC-2168-4FFA-87C3-B4677107ABE9}" type="presParOf" srcId="{1617BA4A-5B4B-4FF4-957A-5F9C2E9EBD91}" destId="{49C1D038-EDB0-4EA6-90C1-D4734FDC3770}" srcOrd="1" destOrd="0" presId="urn:microsoft.com/office/officeart/2008/layout/LinedList"/>
    <dgm:cxn modelId="{9E0BE35E-3BD7-42D5-9C64-67E78EFB39F6}" type="presParOf" srcId="{49C1D038-EDB0-4EA6-90C1-D4734FDC3770}" destId="{BC15577A-69BA-43D5-8100-2713A39BE4F3}" srcOrd="0" destOrd="0" presId="urn:microsoft.com/office/officeart/2008/layout/LinedList"/>
    <dgm:cxn modelId="{CB0E1EFF-CC70-481E-AB64-58C58D06C022}" type="presParOf" srcId="{49C1D038-EDB0-4EA6-90C1-D4734FDC3770}" destId="{784524A0-6F25-426D-9086-FBA02A1BDF32}" srcOrd="1" destOrd="0" presId="urn:microsoft.com/office/officeart/2008/layout/LinedList"/>
    <dgm:cxn modelId="{261492C5-2A86-48EA-938C-24198B54E697}" type="presParOf" srcId="{1617BA4A-5B4B-4FF4-957A-5F9C2E9EBD91}" destId="{8DBD8BD0-F26C-42FF-8398-FF6975016EDB}" srcOrd="2" destOrd="0" presId="urn:microsoft.com/office/officeart/2008/layout/LinedList"/>
    <dgm:cxn modelId="{EF1435E1-4764-41DA-A568-F982BF020527}" type="presParOf" srcId="{1617BA4A-5B4B-4FF4-957A-5F9C2E9EBD91}" destId="{6993A87E-745D-48FB-A1C1-BCAF16EAA736}" srcOrd="3" destOrd="0" presId="urn:microsoft.com/office/officeart/2008/layout/LinedList"/>
    <dgm:cxn modelId="{CF77FC0D-D70D-4D04-B80D-AC13BA53443B}" type="presParOf" srcId="{6993A87E-745D-48FB-A1C1-BCAF16EAA736}" destId="{78B36859-84C9-487D-91CD-0C1089799760}" srcOrd="0" destOrd="0" presId="urn:microsoft.com/office/officeart/2008/layout/LinedList"/>
    <dgm:cxn modelId="{1E2FC21C-EA2A-4DFA-8D81-7E3BFF866420}" type="presParOf" srcId="{6993A87E-745D-48FB-A1C1-BCAF16EAA736}" destId="{5307A75D-CF91-4AAA-AB9A-A6311E178F53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C6BD384-382B-4444-B736-F81A9B4643CB}">
      <dsp:nvSpPr>
        <dsp:cNvPr id="0" name=""/>
        <dsp:cNvSpPr/>
      </dsp:nvSpPr>
      <dsp:spPr>
        <a:xfrm>
          <a:off x="0" y="0"/>
          <a:ext cx="6900512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116842-7981-4DF2-8A93-085DBD1FEB23}">
      <dsp:nvSpPr>
        <dsp:cNvPr id="0" name=""/>
        <dsp:cNvSpPr/>
      </dsp:nvSpPr>
      <dsp:spPr>
        <a:xfrm>
          <a:off x="0" y="0"/>
          <a:ext cx="6900512" cy="13840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lvl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/>
            <a:t>Culture: “behavior and beliefs that are learned and shared” </a:t>
          </a:r>
        </a:p>
      </dsp:txBody>
      <dsp:txXfrm>
        <a:off x="0" y="0"/>
        <a:ext cx="6900512" cy="1384035"/>
      </dsp:txXfrm>
    </dsp:sp>
    <dsp:sp modelId="{4932D14E-F857-42B4-B11E-E79494D60219}">
      <dsp:nvSpPr>
        <dsp:cNvPr id="0" name=""/>
        <dsp:cNvSpPr/>
      </dsp:nvSpPr>
      <dsp:spPr>
        <a:xfrm>
          <a:off x="0" y="1384035"/>
          <a:ext cx="6900512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9011F3F-1713-4A71-9231-0400CBC9C730}">
      <dsp:nvSpPr>
        <dsp:cNvPr id="0" name=""/>
        <dsp:cNvSpPr/>
      </dsp:nvSpPr>
      <dsp:spPr>
        <a:xfrm>
          <a:off x="0" y="1384035"/>
          <a:ext cx="6900512" cy="13840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lvl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/>
            <a:t>Culture influences family, social groups, individual growth, communication, religion, art, politics, and the economy </a:t>
          </a:r>
        </a:p>
      </dsp:txBody>
      <dsp:txXfrm>
        <a:off x="0" y="1384035"/>
        <a:ext cx="6900512" cy="1384035"/>
      </dsp:txXfrm>
    </dsp:sp>
    <dsp:sp modelId="{AAFDB5AD-F671-4DBF-A140-18683D0A4A41}">
      <dsp:nvSpPr>
        <dsp:cNvPr id="0" name=""/>
        <dsp:cNvSpPr/>
      </dsp:nvSpPr>
      <dsp:spPr>
        <a:xfrm>
          <a:off x="0" y="2768070"/>
          <a:ext cx="6900512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C5A8E4-50DE-47AD-995B-D2A3A4F11CA0}">
      <dsp:nvSpPr>
        <dsp:cNvPr id="0" name=""/>
        <dsp:cNvSpPr/>
      </dsp:nvSpPr>
      <dsp:spPr>
        <a:xfrm>
          <a:off x="0" y="2768070"/>
          <a:ext cx="6900512" cy="13840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lvl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/>
            <a:t>Health policies and programs must always keep culture in mind</a:t>
          </a:r>
        </a:p>
      </dsp:txBody>
      <dsp:txXfrm>
        <a:off x="0" y="2768070"/>
        <a:ext cx="6900512" cy="1384035"/>
      </dsp:txXfrm>
    </dsp:sp>
    <dsp:sp modelId="{5D7E5F49-E91E-4A84-AB33-D48406E872B2}">
      <dsp:nvSpPr>
        <dsp:cNvPr id="0" name=""/>
        <dsp:cNvSpPr/>
      </dsp:nvSpPr>
      <dsp:spPr>
        <a:xfrm>
          <a:off x="0" y="4152105"/>
          <a:ext cx="6900512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87DE7D5-EAD5-4F96-951C-2E959D301403}">
      <dsp:nvSpPr>
        <dsp:cNvPr id="0" name=""/>
        <dsp:cNvSpPr/>
      </dsp:nvSpPr>
      <dsp:spPr>
        <a:xfrm>
          <a:off x="0" y="4152105"/>
          <a:ext cx="6900512" cy="13840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lvl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/>
            <a:t>Critical to note – some cultural practices enable good health but some do not </a:t>
          </a:r>
        </a:p>
      </dsp:txBody>
      <dsp:txXfrm>
        <a:off x="0" y="4152105"/>
        <a:ext cx="6900512" cy="138403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0D3D15-1BEC-4283-8511-4942A17B3449}">
      <dsp:nvSpPr>
        <dsp:cNvPr id="0" name=""/>
        <dsp:cNvSpPr/>
      </dsp:nvSpPr>
      <dsp:spPr>
        <a:xfrm>
          <a:off x="0" y="2703"/>
          <a:ext cx="6900512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91F2A83-B7E2-4CCC-A1A8-8C67D92963BF}">
      <dsp:nvSpPr>
        <dsp:cNvPr id="0" name=""/>
        <dsp:cNvSpPr/>
      </dsp:nvSpPr>
      <dsp:spPr>
        <a:xfrm>
          <a:off x="0" y="2703"/>
          <a:ext cx="6900512" cy="9217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b="1" kern="1200"/>
            <a:t>Perceptions of Illness</a:t>
          </a:r>
          <a:r>
            <a:rPr lang="en-GB" sz="2200" b="1" kern="1200"/>
            <a:t> and disease</a:t>
          </a:r>
          <a:endParaRPr lang="en-US" sz="2200" kern="1200"/>
        </a:p>
      </dsp:txBody>
      <dsp:txXfrm>
        <a:off x="0" y="2703"/>
        <a:ext cx="6900512" cy="921789"/>
      </dsp:txXfrm>
    </dsp:sp>
    <dsp:sp modelId="{F098571E-E9C8-4E02-B94F-450F66143BDB}">
      <dsp:nvSpPr>
        <dsp:cNvPr id="0" name=""/>
        <dsp:cNvSpPr/>
      </dsp:nvSpPr>
      <dsp:spPr>
        <a:xfrm>
          <a:off x="0" y="924492"/>
          <a:ext cx="6900512" cy="0"/>
        </a:xfrm>
        <a:prstGeom prst="line">
          <a:avLst/>
        </a:prstGeom>
        <a:solidFill>
          <a:schemeClr val="accent2">
            <a:hueOff val="-291073"/>
            <a:satOff val="-16786"/>
            <a:lumOff val="1726"/>
            <a:alphaOff val="0"/>
          </a:schemeClr>
        </a:solidFill>
        <a:ln w="12700" cap="flat" cmpd="sng" algn="ctr">
          <a:solidFill>
            <a:schemeClr val="accent2">
              <a:hueOff val="-291073"/>
              <a:satOff val="-16786"/>
              <a:lumOff val="172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2E2C3A-375B-4D74-9BAF-38D40DB99A77}">
      <dsp:nvSpPr>
        <dsp:cNvPr id="0" name=""/>
        <dsp:cNvSpPr/>
      </dsp:nvSpPr>
      <dsp:spPr>
        <a:xfrm>
          <a:off x="0" y="924492"/>
          <a:ext cx="6900512" cy="9217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/>
            <a:t>Illness: “personal, interpersonal, and cultural reactions to disease or discomfort”</a:t>
          </a:r>
        </a:p>
      </dsp:txBody>
      <dsp:txXfrm>
        <a:off x="0" y="924492"/>
        <a:ext cx="6900512" cy="921789"/>
      </dsp:txXfrm>
    </dsp:sp>
    <dsp:sp modelId="{C5AD608C-3234-4872-913F-7396E86F4FB2}">
      <dsp:nvSpPr>
        <dsp:cNvPr id="0" name=""/>
        <dsp:cNvSpPr/>
      </dsp:nvSpPr>
      <dsp:spPr>
        <a:xfrm>
          <a:off x="0" y="1846281"/>
          <a:ext cx="6900512" cy="0"/>
        </a:xfrm>
        <a:prstGeom prst="line">
          <a:avLst/>
        </a:prstGeom>
        <a:solidFill>
          <a:schemeClr val="accent2">
            <a:hueOff val="-582145"/>
            <a:satOff val="-33571"/>
            <a:lumOff val="3451"/>
            <a:alphaOff val="0"/>
          </a:schemeClr>
        </a:solidFill>
        <a:ln w="12700" cap="flat" cmpd="sng" algn="ctr">
          <a:solidFill>
            <a:schemeClr val="accent2">
              <a:hueOff val="-582145"/>
              <a:satOff val="-33571"/>
              <a:lumOff val="345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7A768EA-0BF9-43FA-B03E-501DD16A0D50}">
      <dsp:nvSpPr>
        <dsp:cNvPr id="0" name=""/>
        <dsp:cNvSpPr/>
      </dsp:nvSpPr>
      <dsp:spPr>
        <a:xfrm>
          <a:off x="0" y="1846281"/>
          <a:ext cx="6900512" cy="9217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/>
            <a:t>Vary across groups </a:t>
          </a:r>
        </a:p>
      </dsp:txBody>
      <dsp:txXfrm>
        <a:off x="0" y="1846281"/>
        <a:ext cx="6900512" cy="921789"/>
      </dsp:txXfrm>
    </dsp:sp>
    <dsp:sp modelId="{B1A88840-6D17-4020-B5E8-A76883410F82}">
      <dsp:nvSpPr>
        <dsp:cNvPr id="0" name=""/>
        <dsp:cNvSpPr/>
      </dsp:nvSpPr>
      <dsp:spPr>
        <a:xfrm>
          <a:off x="0" y="2768070"/>
          <a:ext cx="6900512" cy="0"/>
        </a:xfrm>
        <a:prstGeom prst="line">
          <a:avLst/>
        </a:prstGeom>
        <a:solidFill>
          <a:schemeClr val="accent2">
            <a:hueOff val="-873218"/>
            <a:satOff val="-50357"/>
            <a:lumOff val="5177"/>
            <a:alphaOff val="0"/>
          </a:schemeClr>
        </a:solidFill>
        <a:ln w="12700" cap="flat" cmpd="sng" algn="ctr">
          <a:solidFill>
            <a:schemeClr val="accent2">
              <a:hueOff val="-873218"/>
              <a:satOff val="-50357"/>
              <a:lumOff val="517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621E7EB-92BF-4863-A473-A526CE09638B}">
      <dsp:nvSpPr>
        <dsp:cNvPr id="0" name=""/>
        <dsp:cNvSpPr/>
      </dsp:nvSpPr>
      <dsp:spPr>
        <a:xfrm>
          <a:off x="0" y="2768070"/>
          <a:ext cx="6900512" cy="9217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/>
            <a:t>One culture may view certain signs or symptoms as an affliction while others consider them normal </a:t>
          </a:r>
        </a:p>
      </dsp:txBody>
      <dsp:txXfrm>
        <a:off x="0" y="2768070"/>
        <a:ext cx="6900512" cy="921789"/>
      </dsp:txXfrm>
    </dsp:sp>
    <dsp:sp modelId="{C2D4FB3C-07EB-4591-A7C8-E13DCF6F3AB9}">
      <dsp:nvSpPr>
        <dsp:cNvPr id="0" name=""/>
        <dsp:cNvSpPr/>
      </dsp:nvSpPr>
      <dsp:spPr>
        <a:xfrm>
          <a:off x="0" y="3689859"/>
          <a:ext cx="6900512" cy="0"/>
        </a:xfrm>
        <a:prstGeom prst="line">
          <a:avLst/>
        </a:prstGeom>
        <a:solidFill>
          <a:schemeClr val="accent2">
            <a:hueOff val="-1164290"/>
            <a:satOff val="-67142"/>
            <a:lumOff val="6902"/>
            <a:alphaOff val="0"/>
          </a:schemeClr>
        </a:solidFill>
        <a:ln w="12700" cap="flat" cmpd="sng" algn="ctr">
          <a:solidFill>
            <a:schemeClr val="accent2">
              <a:hueOff val="-1164290"/>
              <a:satOff val="-67142"/>
              <a:lumOff val="690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E8864EE-0B22-4795-94E8-2529E5FD4EBC}">
      <dsp:nvSpPr>
        <dsp:cNvPr id="0" name=""/>
        <dsp:cNvSpPr/>
      </dsp:nvSpPr>
      <dsp:spPr>
        <a:xfrm>
          <a:off x="0" y="3689859"/>
          <a:ext cx="6900512" cy="9217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/>
            <a:t>Disease: “malfunctioning or maladaptation of biologic and psychophysiologic processes in the individual” </a:t>
          </a:r>
        </a:p>
      </dsp:txBody>
      <dsp:txXfrm>
        <a:off x="0" y="3689859"/>
        <a:ext cx="6900512" cy="921789"/>
      </dsp:txXfrm>
    </dsp:sp>
    <dsp:sp modelId="{CC8909F0-BED4-42DF-8413-877041D07D0F}">
      <dsp:nvSpPr>
        <dsp:cNvPr id="0" name=""/>
        <dsp:cNvSpPr/>
      </dsp:nvSpPr>
      <dsp:spPr>
        <a:xfrm>
          <a:off x="0" y="4611648"/>
          <a:ext cx="6900512" cy="0"/>
        </a:xfrm>
        <a:prstGeom prst="line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C8E8F09-F084-4B51-A013-DE1DEE6AA74A}">
      <dsp:nvSpPr>
        <dsp:cNvPr id="0" name=""/>
        <dsp:cNvSpPr/>
      </dsp:nvSpPr>
      <dsp:spPr>
        <a:xfrm>
          <a:off x="0" y="4611648"/>
          <a:ext cx="6900512" cy="9217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/>
            <a:t>Some cultures believe illness can be caused by emotional stress, supernatural causes, or bodily imbalance  </a:t>
          </a:r>
        </a:p>
      </dsp:txBody>
      <dsp:txXfrm>
        <a:off x="0" y="4611648"/>
        <a:ext cx="6900512" cy="92178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5EFB9D-4C71-4132-B238-57349EC1715A}">
      <dsp:nvSpPr>
        <dsp:cNvPr id="0" name=""/>
        <dsp:cNvSpPr/>
      </dsp:nvSpPr>
      <dsp:spPr>
        <a:xfrm>
          <a:off x="0" y="0"/>
          <a:ext cx="6900512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15577A-69BA-43D5-8100-2713A39BE4F3}">
      <dsp:nvSpPr>
        <dsp:cNvPr id="0" name=""/>
        <dsp:cNvSpPr/>
      </dsp:nvSpPr>
      <dsp:spPr>
        <a:xfrm>
          <a:off x="0" y="0"/>
          <a:ext cx="6900512" cy="27680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t" anchorCtr="0">
          <a:noAutofit/>
        </a:bodyPr>
        <a:lstStyle/>
        <a:p>
          <a:pPr lvl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3500" kern="1200"/>
            <a:t>Where will you find more HIV cases, in a culture that supports monogamy or in a culture that support more fluid marital structures?</a:t>
          </a:r>
          <a:endParaRPr lang="en-US" sz="3500" kern="1200"/>
        </a:p>
      </dsp:txBody>
      <dsp:txXfrm>
        <a:off x="0" y="0"/>
        <a:ext cx="6900512" cy="2768070"/>
      </dsp:txXfrm>
    </dsp:sp>
    <dsp:sp modelId="{8DBD8BD0-F26C-42FF-8398-FF6975016EDB}">
      <dsp:nvSpPr>
        <dsp:cNvPr id="0" name=""/>
        <dsp:cNvSpPr/>
      </dsp:nvSpPr>
      <dsp:spPr>
        <a:xfrm>
          <a:off x="0" y="2768070"/>
          <a:ext cx="6900512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8B36859-84C9-487D-91CD-0C1089799760}">
      <dsp:nvSpPr>
        <dsp:cNvPr id="0" name=""/>
        <dsp:cNvSpPr/>
      </dsp:nvSpPr>
      <dsp:spPr>
        <a:xfrm>
          <a:off x="0" y="2768070"/>
          <a:ext cx="6900512" cy="27680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t" anchorCtr="0">
          <a:noAutofit/>
        </a:bodyPr>
        <a:lstStyle/>
        <a:p>
          <a:pPr lvl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3500" kern="1200"/>
            <a:t>And how would this culture affect early detection of AIDS?</a:t>
          </a:r>
          <a:endParaRPr lang="en-US" sz="3500" kern="1200"/>
        </a:p>
      </dsp:txBody>
      <dsp:txXfrm>
        <a:off x="0" y="2768070"/>
        <a:ext cx="6900512" cy="276807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E5D982-B2EE-45F0-A2F4-2E8D5CE55599}" type="datetimeFigureOut">
              <a:rPr lang="en-GB" smtClean="0"/>
              <a:t>12/01/2023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F3814B-C30F-4C3D-8329-5E29EB32E40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5498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4C7F620-DC19-9243-9434-F69A4A8C22D1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charset="0"/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777938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What’s our home remedy? How do you treat getting ill?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F3814B-C30F-4C3D-8329-5E29EB32E400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15019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Is there a link between culture and the use of condoms? Culture and the power of women? Culture and protection by the law?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F3814B-C30F-4C3D-8329-5E29EB32E400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75225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P. 178 for your essays?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F3814B-C30F-4C3D-8329-5E29EB32E400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1966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P. 168 Is this text </a:t>
            </a:r>
            <a:r>
              <a:rPr lang="en-GB" dirty="0" err="1"/>
              <a:t>ethnocentrist</a:t>
            </a:r>
            <a:r>
              <a:rPr lang="en-GB" dirty="0"/>
              <a:t>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F3814B-C30F-4C3D-8329-5E29EB32E400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27445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24198A-4217-4030-AC03-D1507781D7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06C3D4-D165-4A89-B693-10E2F2C661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055F11-9569-46B6-AEA6-A4AE6F9E70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7812F-541C-4DF0-88D1-C9A83C4CE2F7}" type="datetimeFigureOut">
              <a:rPr lang="en-GB" smtClean="0"/>
              <a:t>12/01/2023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D4AEE5-0564-4233-ADCF-6F24B3ECFC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BDB851-A480-4165-A881-2AB902D8F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A3A50-EA7A-4E13-9B72-F2052B30B82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53493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46DD1F-6816-4C43-89F5-0D29AC7B0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D0EBDD5-1E9C-4B75-A349-26294B00CD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DCA564-9891-4C96-82B4-5E4F379C8F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7812F-541C-4DF0-88D1-C9A83C4CE2F7}" type="datetimeFigureOut">
              <a:rPr lang="en-GB" smtClean="0"/>
              <a:t>12/01/2023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847ACB-46E2-49E6-8E0A-C4E07BE9BB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A09D08-0FB5-4F61-914B-BB28FAADD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A3A50-EA7A-4E13-9B72-F2052B30B82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28177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B8AADC0-CEB1-44DD-845D-F4B418AE2D0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69709C-41C3-46D5-AC39-8A5BCD9097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18828E-27D0-4F1C-9E49-DD11D85DA3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7812F-541C-4DF0-88D1-C9A83C4CE2F7}" type="datetimeFigureOut">
              <a:rPr lang="en-GB" smtClean="0"/>
              <a:t>12/01/2023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14F9A2-B9C1-45E3-B83D-EF35D31F70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D6DEB0-127C-4AB0-84E4-83D64E0926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A3A50-EA7A-4E13-9B72-F2052B30B82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45792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ACDC3-B3D2-4F3C-8134-E6E0030CD6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69B978-CACD-4287-9A75-AA7CF28FD5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A4FDD-A8C6-4563-A410-3982328B65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E908F-BE10-4D67-885A-6E4350560030}" type="datetimeFigureOut">
              <a:rPr lang="en-GB" smtClean="0"/>
              <a:t>12/01/2023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217224-16DF-4D33-AF13-92A0546E03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CB54EA-54A6-47A9-BCC3-96A25F6CD9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9A8AD-D0C6-4642-8F15-9040E7210FD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66168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395809-1D50-4CEC-AF68-4F2EAC793F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1C9C8E-8EAB-48BE-A826-15140401B0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0BEA90-3BDD-471D-8DB4-C43B68CFC1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E908F-BE10-4D67-885A-6E4350560030}" type="datetimeFigureOut">
              <a:rPr lang="en-GB" smtClean="0"/>
              <a:t>12/01/2023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954079-6E59-43EF-866D-22C4E33DE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67EC8A-6A16-4464-A768-2E40B9BE02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9A8AD-D0C6-4642-8F15-9040E7210FD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76498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B37B57-2CC8-4B05-8246-0340FAF75F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3B96C5-0591-402F-9691-D03F627F90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935BF5-7D87-45E4-A118-F6A75E9E09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E908F-BE10-4D67-885A-6E4350560030}" type="datetimeFigureOut">
              <a:rPr lang="en-GB" smtClean="0"/>
              <a:t>12/01/2023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5D68FD-F6A2-4D13-B9F3-6D3CA2109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1701F0-CE90-481A-AD5B-5549DA3DBC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9A8AD-D0C6-4642-8F15-9040E7210FD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5987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47766-25AF-4095-BEE2-939D78ABD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9B83B0-CCA1-49C8-B1CE-4A2A376CD6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9DFC83-0182-4675-8C76-4F8214524E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8855DC-3444-49FF-ADD4-DBB87D4F1F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E908F-BE10-4D67-885A-6E4350560030}" type="datetimeFigureOut">
              <a:rPr lang="en-GB" smtClean="0"/>
              <a:t>12/01/2023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9E8DA1-20E5-4317-949D-7C7AF118B1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677334-00EE-40B3-A03E-048020D53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9A8AD-D0C6-4642-8F15-9040E7210FD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932303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0D60F6-7DDB-4D09-BF4F-C9E220BA2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25ED6C-7F76-407B-AABB-3851CF37C2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86E2FD-FDC7-4D14-9EFF-5E91112C00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10C340-5EFE-4FDA-970F-CDACDD6F3F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FD60D1E-4774-4203-BFBC-558223A2518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741A45A-5A76-4797-AC0A-BD245A3209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E908F-BE10-4D67-885A-6E4350560030}" type="datetimeFigureOut">
              <a:rPr lang="en-GB" smtClean="0"/>
              <a:t>12/01/2023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BF4FC9E-E301-41FF-90CA-868B432ECC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F4E53E6-36F4-4879-9775-1E82559C30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9A8AD-D0C6-4642-8F15-9040E7210FD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789690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F1C35-712F-47E4-905A-15D851758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B646300-A447-4931-AE4D-50F2AB9E11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E908F-BE10-4D67-885A-6E4350560030}" type="datetimeFigureOut">
              <a:rPr lang="en-GB" smtClean="0"/>
              <a:t>12/01/2023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C3346E-5D4D-487B-80DA-D70D8B0A76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A5D26A-D555-4CBF-AE82-AB2B5C564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9A8AD-D0C6-4642-8F15-9040E7210FD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674759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285CB1C-E6B1-429B-9B41-B22E7A6ACD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E908F-BE10-4D67-885A-6E4350560030}" type="datetimeFigureOut">
              <a:rPr lang="en-GB" smtClean="0"/>
              <a:t>12/01/2023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EE8519F-E7A5-4401-84B8-D949C05A0F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2E05ED-E52F-4F46-9BFA-B58638842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9A8AD-D0C6-4642-8F15-9040E7210FD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609347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3E62C8-D16C-4E4E-A3C0-B3785AE2FD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982827-3EE9-4535-802C-CE47E4F67E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6EC4A0-2457-417E-9727-7765C44BD5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436E6A-6D40-446D-B921-9C49E9BD62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E908F-BE10-4D67-885A-6E4350560030}" type="datetimeFigureOut">
              <a:rPr lang="en-GB" smtClean="0"/>
              <a:t>12/01/2023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932757-6F9C-40EF-8388-32DB9AF2AB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1D5E76-A9DD-49EF-BF11-B8990715D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9A8AD-D0C6-4642-8F15-9040E7210FD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90748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8CED8-0123-4F77-B993-B4EF1759C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04BE35-B5CB-499C-B08D-0DD179E316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58B8C7-490A-42E7-8603-27721BAF6A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7812F-541C-4DF0-88D1-C9A83C4CE2F7}" type="datetimeFigureOut">
              <a:rPr lang="en-GB" smtClean="0"/>
              <a:t>12/01/2023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F7CF82-5804-4266-8088-07ADB9F772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9C6031-94FA-4486-B6FB-E6C6AE2F0D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A3A50-EA7A-4E13-9B72-F2052B30B82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818755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26025-D6AF-4F5B-A236-4416BD177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C3111BC-0F40-4A45-806B-DC3754F98B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315405-F447-49C3-9DEE-8022FBB0D5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AE94D5-A28F-405F-BCC1-6523360D3F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E908F-BE10-4D67-885A-6E4350560030}" type="datetimeFigureOut">
              <a:rPr lang="en-GB" smtClean="0"/>
              <a:t>12/01/2023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CE678E-CEF4-4B1F-98DD-553FF05BBD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CFFA0B-6D87-4DEA-92F6-EAF76A909D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9A8AD-D0C6-4642-8F15-9040E7210FD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048517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BAAA3-ABD9-420A-8E55-9CCC62963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EBF074-F6FF-4A38-B412-D5AB40CD73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CA1837-0B78-4ED1-A866-9639E9DFD7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E908F-BE10-4D67-885A-6E4350560030}" type="datetimeFigureOut">
              <a:rPr lang="en-GB" smtClean="0"/>
              <a:t>12/01/2023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146272-881F-4C5A-BC59-E5652BE299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708C07-59F2-4F82-9BD0-B316E4AAFF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9A8AD-D0C6-4642-8F15-9040E7210FD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834116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4EF8E6B-A220-4144-B166-00FFA9BEFD3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F1C4649-8204-4508-B79E-63C1D01F7C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2AAA9F-FAC9-49CB-845D-A50798B7BB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E908F-BE10-4D67-885A-6E4350560030}" type="datetimeFigureOut">
              <a:rPr lang="en-GB" smtClean="0"/>
              <a:t>12/01/2023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09AAD7-B637-49BD-A740-2092BE0BA4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22CE42-0FEA-4175-98B9-6BD5FCB69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9A8AD-D0C6-4642-8F15-9040E7210FD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070139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59DE7C-EF7E-4446-B3FE-628FB68337E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4608635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E5B028-9812-984D-A75D-6945C36BB8C5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6480499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5E1DE-6561-8A41-B318-AEE5CA061290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021110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149FF3-A49E-E141-9105-B067DADB824D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6725376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6E8D1-47E9-724D-A5E8-E273F9D5776A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97114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BBD30-0423-B246-9E83-9CB1CEEAC0E5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2080626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E92E0-BB9F-2249-832B-9EA6A218DBCD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063562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3F3189-2D28-4DB0-919E-4D12DD814D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28AE33-E3EA-4FF2-AB6B-F576FFF99E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7AC63C-4243-48A5-BBB1-D5E0417B91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7812F-541C-4DF0-88D1-C9A83C4CE2F7}" type="datetimeFigureOut">
              <a:rPr lang="en-GB" smtClean="0"/>
              <a:t>12/01/2023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2AC754-1F36-4511-A2EF-826F7E7832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573060-C5FA-4B74-93E4-6EF654D8C2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A3A50-EA7A-4E13-9B72-F2052B30B82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411993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2A32B-D8C8-D540-A3E7-03BDBD86C53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2710217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 dirty="0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E943E-5B2D-504D-9C17-C53C335DBE7B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2331163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A9418-A2A8-FA45-AAA2-8DF3536D8962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2602065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03F806-5130-6B44-9307-4F64D4F02A3B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747479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0EFDA4-79FA-4C75-93B9-1AE80BCDA4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5393D7-3C82-4DE3-AB0B-7081FA796F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0AA820-CDB0-4B38-8BE3-FF33DC4978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8CE9CF-DA4D-4904-923A-B2A6F5682D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7812F-541C-4DF0-88D1-C9A83C4CE2F7}" type="datetimeFigureOut">
              <a:rPr lang="en-GB" smtClean="0"/>
              <a:t>12/01/2023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8C71BB-570A-42F9-B33A-B82EA4C8C3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A6C6AD-8E14-489B-97A5-00437006F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A3A50-EA7A-4E13-9B72-F2052B30B82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09506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7BF38F-CDE9-4EC4-87DD-D4E1E078A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401CDE-5186-45E8-8F37-D4E3006D04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27489E-A2F3-4961-9024-BF0632424D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B9F44E-1E88-4772-A47C-BF56FC8075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5E28948-B3DB-4749-B5FC-8C2EF9CDB12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C195F0B-D0D3-4FEC-8D2C-F9D0F6C50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7812F-541C-4DF0-88D1-C9A83C4CE2F7}" type="datetimeFigureOut">
              <a:rPr lang="en-GB" smtClean="0"/>
              <a:t>12/01/2023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3E5637F-9022-4E7F-BCDA-FDBB9D1A46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0EE7BF-7811-4361-9019-AFBC18A9C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A3A50-EA7A-4E13-9B72-F2052B30B82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89571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BB5225-958A-48CD-8836-70B845D5B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34E4FB3-4EF1-433C-986C-4FB2F5A92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7812F-541C-4DF0-88D1-C9A83C4CE2F7}" type="datetimeFigureOut">
              <a:rPr lang="en-GB" smtClean="0"/>
              <a:t>12/01/2023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2845D0-54C1-4F03-AB16-27A6C34642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DD63BB-197D-49A6-B15D-E0CAFD9DBC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A3A50-EA7A-4E13-9B72-F2052B30B82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94286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5B65DE8-1E70-451E-A39E-9D43AF4A58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7812F-541C-4DF0-88D1-C9A83C4CE2F7}" type="datetimeFigureOut">
              <a:rPr lang="en-GB" smtClean="0"/>
              <a:t>12/01/2023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4EF2D2A-B709-4E4D-B6C4-95A3F6F16A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BF7B3A-1331-4C84-9DDE-61658DE3A0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A3A50-EA7A-4E13-9B72-F2052B30B82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14053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A6130B-4C52-40EC-A079-F5C5929E23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8DC787-8F64-479A-B369-575F6C2731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BDF60E-26F0-4A87-85B3-57F4BDA4C7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EAFB69-44BD-41D4-B948-4439641F58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7812F-541C-4DF0-88D1-C9A83C4CE2F7}" type="datetimeFigureOut">
              <a:rPr lang="en-GB" smtClean="0"/>
              <a:t>12/01/2023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7A0599-87E0-4487-9048-DCA8ABCAB4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14416F-D756-45B3-BFF2-D329ED039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A3A50-EA7A-4E13-9B72-F2052B30B82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75711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D6E79-6378-40C1-AEFC-6947289E65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CE977B5-7A12-479F-B642-53D316FC1D4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4AA2DF-E3D4-42E9-96ED-F0660A90C1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31A00F-21B2-491D-BF54-22DC8F9CD8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7812F-541C-4DF0-88D1-C9A83C4CE2F7}" type="datetimeFigureOut">
              <a:rPr lang="en-GB" smtClean="0"/>
              <a:t>12/01/2023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26935E-30AD-45B6-93C0-51C4CAD1F1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A128A2-C488-4610-9BBF-967A4F068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A3A50-EA7A-4E13-9B72-F2052B30B82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43370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3DAABBC-4347-4352-A0CC-AE488EC32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091669-1AAF-40B3-AE83-D61B772E91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C31AC3-784F-40AF-9425-0F266D5EE0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17812F-541C-4DF0-88D1-C9A83C4CE2F7}" type="datetimeFigureOut">
              <a:rPr lang="en-GB" smtClean="0"/>
              <a:t>12/01/2023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9EC5F1-1920-4626-866C-4AE735E3A4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863D29-A03E-41D3-8793-4345F74606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9A3A50-EA7A-4E13-9B72-F2052B30B82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44644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40397E9-EC0A-4AFE-9122-F71FAA171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A16DCF-4CAC-46E5-AF58-718F56F220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EDDB9D-8EB8-4646-AD27-8CD8A8F6FA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4E908F-BE10-4D67-885A-6E4350560030}" type="datetimeFigureOut">
              <a:rPr lang="en-GB" smtClean="0"/>
              <a:t>12/01/2023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208682-B7B3-437D-90AB-A3E9CEB441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CB26FF-B1F9-4FA4-B443-0CFE1FD6D7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99A8AD-D0C6-4642-8F15-9040E7210FD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4851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427C4F-9799-BF4B-B133-E77214CF28EA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434864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7" name="Rectangle 86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2DAB05-4C44-47A1-AD67-BA309CA5BE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GB" sz="5400" b="1" dirty="0"/>
              <a:t>Welcome</a:t>
            </a:r>
          </a:p>
        </p:txBody>
      </p:sp>
      <p:sp>
        <p:nvSpPr>
          <p:cNvPr id="89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xmlns="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12F808-9362-4B5E-8543-50549AD799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4000" b="1" dirty="0"/>
              <a:t>Global health</a:t>
            </a:r>
          </a:p>
          <a:p>
            <a:pPr marL="0" indent="0">
              <a:buNone/>
            </a:pPr>
            <a:endParaRPr lang="en-GB" sz="4000" dirty="0"/>
          </a:p>
          <a:p>
            <a:pPr marL="0" indent="0">
              <a:buNone/>
            </a:pPr>
            <a:r>
              <a:rPr lang="en-GB" sz="4000" dirty="0"/>
              <a:t>Session 11</a:t>
            </a:r>
          </a:p>
          <a:p>
            <a:pPr marL="0" indent="0">
              <a:buNone/>
            </a:pPr>
            <a:r>
              <a:rPr lang="en-GB" sz="4000" dirty="0" err="1"/>
              <a:t>Dr.</a:t>
            </a:r>
            <a:r>
              <a:rPr lang="en-GB" sz="4000" dirty="0"/>
              <a:t> Tilly Paz</a:t>
            </a:r>
          </a:p>
        </p:txBody>
      </p:sp>
      <p:pic>
        <p:nvPicPr>
          <p:cNvPr id="8" name="Picture 7" descr="A person holding a globe">
            <a:extLst>
              <a:ext uri="{FF2B5EF4-FFF2-40B4-BE49-F238E27FC236}">
                <a16:creationId xmlns:a16="http://schemas.microsoft.com/office/drawing/2014/main" id="{F62B61E5-26C6-4CFE-92C4-C6CCAC82ED8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04" r="19915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8405463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Turmeric side effects: Health benefits and risks">
            <a:extLst>
              <a:ext uri="{FF2B5EF4-FFF2-40B4-BE49-F238E27FC236}">
                <a16:creationId xmlns:a16="http://schemas.microsoft.com/office/drawing/2014/main" id="{33A028B3-6533-4F85-A23A-46227EB5F7D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3467" y="1661888"/>
            <a:ext cx="5294716" cy="3534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A23FCCCC-C74E-4858-9068-D861F03693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4725" y="643467"/>
            <a:ext cx="4832899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9746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10 Most Popular Greek Olive Oils">
            <a:extLst>
              <a:ext uri="{FF2B5EF4-FFF2-40B4-BE49-F238E27FC236}">
                <a16:creationId xmlns:a16="http://schemas.microsoft.com/office/drawing/2014/main" id="{F2609107-EAF8-4242-8B8E-8BE08A7AAD8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00" r="3667" b="1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Rectangle 70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C38DA0-2BAA-4993-954D-EBDB66304E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>
                <a:solidFill>
                  <a:schemeClr val="tx1">
                    <a:lumMod val="85000"/>
                    <a:lumOff val="15000"/>
                  </a:schemeClr>
                </a:solidFill>
              </a:rPr>
              <a:t>Olive oil from Greece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24506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E442304-DDBD-4F7B-8017-36BCC863FB4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33E6C1-6510-415E-BBEE-3991F4834C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640823"/>
            <a:ext cx="3418659" cy="5583148"/>
          </a:xfrm>
        </p:spPr>
        <p:txBody>
          <a:bodyPr anchor="ctr">
            <a:normAutofit/>
          </a:bodyPr>
          <a:lstStyle/>
          <a:p>
            <a:r>
              <a:rPr lang="en-GB" sz="5400"/>
              <a:t>Culture and HIV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5E107275-3853-46FD-A241-DE4355A4267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627450" y="3462719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xmlns="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E93DE5D-DA1E-41E3-A90E-9DE37784429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61203884"/>
              </p:ext>
            </p:extLst>
          </p:nvPr>
        </p:nvGraphicFramePr>
        <p:xfrm>
          <a:off x="4648018" y="640822"/>
          <a:ext cx="6900512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95227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83B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7E4B2B-3BBB-490F-8DBF-93EA66A2AC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67" y="2338494"/>
            <a:ext cx="10905066" cy="2181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9575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9">
            <a:extLst>
              <a:ext uri="{FF2B5EF4-FFF2-40B4-BE49-F238E27FC236}">
                <a16:creationId xmlns:a16="http://schemas.microsoft.com/office/drawing/2014/main" id="{F4C28683-31A6-43AA-A9CA-1D1C425535D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1">
            <a:extLst>
              <a:ext uri="{FF2B5EF4-FFF2-40B4-BE49-F238E27FC236}">
                <a16:creationId xmlns:a16="http://schemas.microsoft.com/office/drawing/2014/main" id="{D9FB580A-BA0E-4D5E-90F4-C42767A7838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189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52FD03-99A7-42F9-9E6C-50714151F3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6275" y="3655371"/>
            <a:ext cx="9679449" cy="146313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600">
                <a:solidFill>
                  <a:srgbClr val="FFFFFF"/>
                </a:solidFill>
              </a:rPr>
              <a:t>Social impact assessment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C48C9CC-FC0A-4463-BD27-951B35FD54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659" b="-1"/>
          <a:stretch/>
        </p:blipFill>
        <p:spPr>
          <a:xfrm>
            <a:off x="20" y="820992"/>
            <a:ext cx="12191980" cy="2608009"/>
          </a:xfrm>
          <a:custGeom>
            <a:avLst/>
            <a:gdLst/>
            <a:ahLst/>
            <a:cxnLst/>
            <a:rect l="l" t="t" r="r" b="b"/>
            <a:pathLst>
              <a:path w="12192000" h="2608009">
                <a:moveTo>
                  <a:pt x="0" y="0"/>
                </a:moveTo>
                <a:lnTo>
                  <a:pt x="12192000" y="0"/>
                </a:lnTo>
                <a:lnTo>
                  <a:pt x="12192000" y="2608009"/>
                </a:lnTo>
                <a:lnTo>
                  <a:pt x="0" y="2608009"/>
                </a:lnTo>
                <a:close/>
              </a:path>
            </a:pathLst>
          </a:custGeom>
        </p:spPr>
      </p:pic>
      <p:sp>
        <p:nvSpPr>
          <p:cNvPr id="21" name="!!plus graphic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4954" y="3813914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rgbClr val="FFFFFF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22" name="!!dot graphic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3734" y="4043209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rgbClr val="FFFFFF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8" name="!!circle graphic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414" y="4558353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rgbClr val="FFFFFF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61869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73A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FB2A34F-6A75-44DB-B2C5-3408F9E114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43467" y="675470"/>
            <a:ext cx="10905066" cy="5507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6013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0B8DCBA-FEED-46EF-A140-35B904015B4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062849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656150"/>
            <a:ext cx="5590787" cy="14315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1FEF24-9588-485D-A2BF-4638F89F13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73940"/>
            <a:ext cx="4928291" cy="1035781"/>
          </a:xfrm>
        </p:spPr>
        <p:txBody>
          <a:bodyPr anchor="ctr">
            <a:normAutofit fontScale="90000"/>
          </a:bodyPr>
          <a:lstStyle/>
          <a:p>
            <a:r>
              <a:rPr lang="en-GB" sz="3300" dirty="0"/>
              <a:t>Conditional Cash Transfers (CCT) in Mexico (creating behavioural change)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322D05C-855F-4EA0-B6BF-BCB93CF835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5029" y="2524721"/>
            <a:ext cx="4991629" cy="3677123"/>
          </a:xfrm>
        </p:spPr>
        <p:txBody>
          <a:bodyPr anchor="ctr">
            <a:normAutofit/>
          </a:bodyPr>
          <a:lstStyle/>
          <a:p>
            <a:r>
              <a:rPr lang="en-US" sz="1800" dirty="0"/>
              <a:t>What is likely to work in this intervention?</a:t>
            </a:r>
          </a:p>
          <a:p>
            <a:r>
              <a:rPr lang="en-US" sz="1800" dirty="0"/>
              <a:t>How can you be critical about it?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A29BA6A-4F33-4D7B-BC80-998B7551F6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21" r="3" b="3"/>
          <a:stretch/>
        </p:blipFill>
        <p:spPr>
          <a:xfrm>
            <a:off x="6788383" y="613147"/>
            <a:ext cx="4565417" cy="5593443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92240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89339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hotograph of a barber shop is shown.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35" b="2796"/>
          <a:stretch/>
        </p:blipFill>
        <p:spPr>
          <a:xfrm>
            <a:off x="-1" y="10"/>
            <a:ext cx="12192000" cy="6857990"/>
          </a:xfrm>
          <a:prstGeom prst="rect">
            <a:avLst/>
          </a:prstGeom>
        </p:spPr>
      </p:pic>
      <p:sp>
        <p:nvSpPr>
          <p:cNvPr id="10" name="Freeform 5">
            <a:extLst>
              <a:ext uri="{FF2B5EF4-FFF2-40B4-BE49-F238E27FC236}">
                <a16:creationId xmlns:a16="http://schemas.microsoft.com/office/drawing/2014/main" id="{3CD9DF72-87A3-404E-A828-84CBF11A830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 flipH="1">
            <a:off x="0" y="998175"/>
            <a:ext cx="6017172" cy="5859825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9448" y="1913950"/>
            <a:ext cx="4204137" cy="1342754"/>
          </a:xfrm>
        </p:spPr>
        <p:txBody>
          <a:bodyPr>
            <a:normAutofit/>
          </a:bodyPr>
          <a:lstStyle/>
          <a:p>
            <a:pPr algn="ctr"/>
            <a:r>
              <a:rPr lang="en-US" sz="2800"/>
              <a:t>Understanding and Engendering Behavior Change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0E3A342-4D61-4E3F-AF90-1AB42AEB96C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87051" y="3337139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5516" y="3417573"/>
            <a:ext cx="4593021" cy="261983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1800"/>
              <a:t>Barber shops in many countries are “community centers” in which men congregate for discussion. Several countries have created programs in which barbershops and barbers provide health education messages</a:t>
            </a:r>
          </a:p>
        </p:txBody>
      </p:sp>
    </p:spTree>
    <p:extLst>
      <p:ext uri="{BB962C8B-B14F-4D97-AF65-F5344CB8AC3E}">
        <p14:creationId xmlns:p14="http://schemas.microsoft.com/office/powerpoint/2010/main" val="3952312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146E4A-EC98-47C5-8F70-7A55794D2B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r>
              <a:rPr lang="en-GB" dirty="0"/>
              <a:t>See you next week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F96EB7-CDDC-434F-AD7A-D8D52DE432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31" y="2438400"/>
            <a:ext cx="6586489" cy="3785419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/>
              <a:t>Or not…(crying emoji)</a:t>
            </a:r>
          </a:p>
          <a:p>
            <a:pPr marL="0" indent="0">
              <a:buNone/>
            </a:pPr>
            <a:r>
              <a:rPr lang="en-GB" dirty="0"/>
              <a:t>You have been absolutely smashingly delightful</a:t>
            </a:r>
          </a:p>
          <a:p>
            <a:pPr marL="0" indent="0">
              <a:buNone/>
            </a:pPr>
            <a:r>
              <a:rPr lang="en-GB" dirty="0"/>
              <a:t>I will miss you endlessly</a:t>
            </a:r>
          </a:p>
          <a:p>
            <a:pPr marL="0" indent="0">
              <a:buNone/>
            </a:pPr>
            <a:r>
              <a:rPr lang="en-GB" dirty="0"/>
              <a:t>Make yourself proud with your beautiful essays</a:t>
            </a:r>
          </a:p>
          <a:p>
            <a:pPr marL="0" indent="0">
              <a:buNone/>
            </a:pPr>
            <a:r>
              <a:rPr lang="en-GB" dirty="0"/>
              <a:t>Fill the module evaluation so I can learn from me and no </a:t>
            </a:r>
            <a:r>
              <a:rPr lang="en-GB"/>
              <a:t>one tells me off…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57EF9B-DC95-4B67-A014-2A89A64F2B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4881" b="-1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E9B0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77049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2950" y="329184"/>
            <a:ext cx="6995922" cy="1783080"/>
          </a:xfrm>
        </p:spPr>
        <p:txBody>
          <a:bodyPr anchor="b">
            <a:normAutofit/>
          </a:bodyPr>
          <a:lstStyle/>
          <a:p>
            <a:r>
              <a:rPr lang="en-GB" sz="5400" b="1" dirty="0"/>
              <a:t>In this session you will: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812B7E-AF5B-406E-BA78-B1EFB00A15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529" r="139" b="-1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9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xmlns="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97762" y="2706624"/>
            <a:ext cx="6251110" cy="3483864"/>
          </a:xfrm>
        </p:spPr>
        <p:txBody>
          <a:bodyPr>
            <a:normAutofit/>
          </a:bodyPr>
          <a:lstStyle/>
          <a:p>
            <a:r>
              <a:rPr lang="en-US" sz="2400" dirty="0"/>
              <a:t>Define culture</a:t>
            </a:r>
          </a:p>
          <a:p>
            <a:r>
              <a:rPr lang="en-US" sz="2400" dirty="0"/>
              <a:t>Describe the most important conceptual relationships between culture and health</a:t>
            </a:r>
          </a:p>
          <a:p>
            <a:r>
              <a:rPr lang="en-US" sz="2400" dirty="0"/>
              <a:t>Outline some of the theories of how behavior change occurs in health</a:t>
            </a:r>
          </a:p>
          <a:p>
            <a:r>
              <a:rPr lang="en-US" sz="2400" dirty="0"/>
              <a:t>Describe some key measures to promote behavior change for better health in a cultural context</a:t>
            </a:r>
          </a:p>
        </p:txBody>
      </p:sp>
    </p:spTree>
    <p:extLst>
      <p:ext uri="{BB962C8B-B14F-4D97-AF65-F5344CB8AC3E}">
        <p14:creationId xmlns:p14="http://schemas.microsoft.com/office/powerpoint/2010/main" val="10288678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E442304-DDBD-4F7B-8017-36BCC863FB4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5000" y="640823"/>
            <a:ext cx="3418659" cy="5583148"/>
          </a:xfrm>
        </p:spPr>
        <p:txBody>
          <a:bodyPr anchor="ctr">
            <a:normAutofit/>
          </a:bodyPr>
          <a:lstStyle/>
          <a:p>
            <a:r>
              <a:rPr lang="en-US" sz="5400"/>
              <a:t>The Concept of Culture  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5E107275-3853-46FD-A241-DE4355A4267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627450" y="3462719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xmlns="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C629BF6-3071-46A8-8D14-E0F79603BDA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93808008"/>
              </p:ext>
            </p:extLst>
          </p:nvPr>
        </p:nvGraphicFramePr>
        <p:xfrm>
          <a:off x="4648018" y="640822"/>
          <a:ext cx="6900512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E442304-DDBD-4F7B-8017-36BCC863FB4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5000" y="640823"/>
            <a:ext cx="3418659" cy="5583148"/>
          </a:xfrm>
        </p:spPr>
        <p:txBody>
          <a:bodyPr anchor="ctr">
            <a:normAutofit/>
          </a:bodyPr>
          <a:lstStyle/>
          <a:p>
            <a:r>
              <a:rPr lang="en-US" sz="5400"/>
              <a:t>Health Beliefs and Practices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5E107275-3853-46FD-A241-DE4355A4267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627450" y="3462719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xmlns="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193FA21-6455-48E2-8A2E-15258C91926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79026947"/>
              </p:ext>
            </p:extLst>
          </p:nvPr>
        </p:nvGraphicFramePr>
        <p:xfrm>
          <a:off x="4648018" y="640822"/>
          <a:ext cx="6900512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1AAD41C-63A1-408E-9E57-9A83FFD2E3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437" y="719139"/>
            <a:ext cx="12451622" cy="1922062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E86D1F2-A775-4358-8152-572D86305B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248" y="3715543"/>
            <a:ext cx="12192000" cy="246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2174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137002C-1920-4C30-BF11-50F860DC36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695293"/>
            <a:ext cx="10515600" cy="2612001"/>
          </a:xfrm>
        </p:spPr>
      </p:pic>
    </p:spTree>
    <p:extLst>
      <p:ext uri="{BB962C8B-B14F-4D97-AF65-F5344CB8AC3E}">
        <p14:creationId xmlns:p14="http://schemas.microsoft.com/office/powerpoint/2010/main" val="34176779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4200" dirty="0"/>
              <a:t>The Importance of Culture to Health</a:t>
            </a: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xmlns="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/>
              <a:t>China has a well articulated system of “traditional medicine” reflected in this Chinese medicine shop. </a:t>
            </a:r>
          </a:p>
        </p:txBody>
      </p:sp>
      <p:pic>
        <p:nvPicPr>
          <p:cNvPr id="5" name="Picture 4" descr="A Photograph shows a Chinese health practitioner holding a disposable hand glove. A shelf stacked with traditional medicines are shown the background.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49" r="20149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2025658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87F69AB-2350-44E3-9076-00265B93F31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0" y="1"/>
            <a:ext cx="972709" cy="1935307"/>
            <a:chOff x="10918968" y="713127"/>
            <a:chExt cx="1273032" cy="2532832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70652AA-1C81-481C-856B-90371437540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A2FF99B6-37BA-4650-B01D-799F02E31EB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DABFDC9-757E-4766-9278-93DE5F60C8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622725"/>
            <a:ext cx="8929158" cy="18751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23C0AC4-1C51-4CC2-8429-6024AD39A4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67" y="4043363"/>
            <a:ext cx="9011474" cy="1622065"/>
          </a:xfrm>
          <a:prstGeom prst="rect">
            <a:avLst/>
          </a:prstGeom>
        </p:spPr>
      </p:pic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E3257BEE-51E0-4E18-83F0-2AB951D530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57627" y="436060"/>
            <a:ext cx="6081461" cy="53159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4000" dirty="0"/>
              <a:t>Burial practices and Ebola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EA7D759-6BEF-4CBD-A325-BCFA77832B3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177940" y="4601497"/>
            <a:ext cx="1014060" cy="2017580"/>
            <a:chOff x="11177940" y="4601497"/>
            <a:chExt cx="1014060" cy="2017580"/>
          </a:xfrm>
        </p:grpSpPr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317405EC-53E3-473A-8B42-B9475D057B6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 flipH="1">
              <a:off x="1067618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C03F2370-11B5-4E16-8AE5-B4854408B40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27850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249353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r>
              <a:rPr lang="en-US" sz="4100"/>
              <a:t>Health Beliefs and Practices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65431" y="2438400"/>
            <a:ext cx="6586489" cy="3785419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2000" b="1"/>
              <a:t>The Diagnosis and Treatment of Illness and the Use of Health Services </a:t>
            </a:r>
          </a:p>
          <a:p>
            <a:r>
              <a:rPr lang="en-US" sz="2000"/>
              <a:t>Common to try a home remedy, then visit a local healer, then consult a “western doctor” </a:t>
            </a:r>
          </a:p>
          <a:p>
            <a:r>
              <a:rPr lang="en-US" sz="2000"/>
              <a:t>“Patterns of resort” affected by cost of services and manner in which the provider treats them socially </a:t>
            </a:r>
          </a:p>
        </p:txBody>
      </p:sp>
      <p:pic>
        <p:nvPicPr>
          <p:cNvPr id="5" name="Picture 4" descr="Stethoscope">
            <a:extLst>
              <a:ext uri="{FF2B5EF4-FFF2-40B4-BE49-F238E27FC236}">
                <a16:creationId xmlns:a16="http://schemas.microsoft.com/office/drawing/2014/main" id="{2515C797-5AF4-4A1A-B880-C7BC178E970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04" r="24676" b="-1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ndara">
      <a:majorFont>
        <a:latin typeface="Candara" panose="020E0502030303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ndara" panose="020E0502030303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Default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andara">
      <a:majorFont>
        <a:latin typeface="Candara" panose="020E0502030303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ndara" panose="020E0502030303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488</Words>
  <Application>Microsoft Office PowerPoint</Application>
  <PresentationFormat>Widescreen</PresentationFormat>
  <Paragraphs>54</Paragraphs>
  <Slides>18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18</vt:i4>
      </vt:variant>
    </vt:vector>
  </HeadingPairs>
  <TitlesOfParts>
    <vt:vector size="27" baseType="lpstr">
      <vt:lpstr>ＭＳ Ｐゴシック</vt:lpstr>
      <vt:lpstr>Arial</vt:lpstr>
      <vt:lpstr>Calibri</vt:lpstr>
      <vt:lpstr>Calibri Light</vt:lpstr>
      <vt:lpstr>Candara</vt:lpstr>
      <vt:lpstr>Times New Roman</vt:lpstr>
      <vt:lpstr>Office Theme</vt:lpstr>
      <vt:lpstr>1_Office Theme</vt:lpstr>
      <vt:lpstr>Default Theme</vt:lpstr>
      <vt:lpstr>Welcome</vt:lpstr>
      <vt:lpstr>In this session you will:</vt:lpstr>
      <vt:lpstr>The Concept of Culture  </vt:lpstr>
      <vt:lpstr>Health Beliefs and Practices</vt:lpstr>
      <vt:lpstr>PowerPoint Presentation</vt:lpstr>
      <vt:lpstr>PowerPoint Presentation</vt:lpstr>
      <vt:lpstr>The Importance of Culture to Health</vt:lpstr>
      <vt:lpstr>PowerPoint Presentation</vt:lpstr>
      <vt:lpstr>Health Beliefs and Practices</vt:lpstr>
      <vt:lpstr>PowerPoint Presentation</vt:lpstr>
      <vt:lpstr>Olive oil from Greece</vt:lpstr>
      <vt:lpstr>Culture and HIV</vt:lpstr>
      <vt:lpstr>PowerPoint Presentation</vt:lpstr>
      <vt:lpstr>Social impact assessment</vt:lpstr>
      <vt:lpstr>PowerPoint Presentation</vt:lpstr>
      <vt:lpstr>Conditional Cash Transfers (CCT) in Mexico (creating behavioural change)</vt:lpstr>
      <vt:lpstr>Understanding and Engendering Behavior Change</vt:lpstr>
      <vt:lpstr>See you next week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</dc:title>
  <dc:creator>Tilly Paz</dc:creator>
  <cp:lastModifiedBy>Chijioke Olivier Agomo</cp:lastModifiedBy>
  <cp:revision>1</cp:revision>
  <dcterms:created xsi:type="dcterms:W3CDTF">2021-12-15T15:04:33Z</dcterms:created>
  <dcterms:modified xsi:type="dcterms:W3CDTF">2023-01-12T15:20:42Z</dcterms:modified>
</cp:coreProperties>
</file>